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9" r:id="rId5"/>
    <p:sldId id="261" r:id="rId6"/>
    <p:sldId id="262" r:id="rId7"/>
    <p:sldId id="263" r:id="rId8"/>
    <p:sldId id="264" r:id="rId9"/>
    <p:sldId id="266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diessel" initials="p" lastIdx="1" clrIdx="0">
    <p:extLst>
      <p:ext uri="{19B8F6BF-5375-455C-9EA6-DF929625EA0E}">
        <p15:presenceInfo xmlns:p15="http://schemas.microsoft.com/office/powerpoint/2012/main" userId="pdiesse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5-02T10:31:28.411" idx="1">
    <p:pos x="4129" y="1609"/>
    <p:text>Hier muss ggf. was geändert werden</p:text>
    <p:extLst>
      <p:ext uri="{C676402C-5697-4E1C-873F-D02D1690AC5C}">
        <p15:threadingInfo xmlns:p15="http://schemas.microsoft.com/office/powerpoint/2012/main" timeZoneBias="-12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64B3E7-C4E7-4C80-974C-199F6D3207AD}" type="doc">
      <dgm:prSet loTypeId="urn:microsoft.com/office/officeart/2005/8/layout/orgChart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de-DE"/>
        </a:p>
      </dgm:t>
    </dgm:pt>
    <dgm:pt modelId="{CC8CF0ED-3724-4049-B563-9A5BD479F8B7}">
      <dgm:prSet phldrT="[Text]"/>
      <dgm:spPr/>
      <dgm:t>
        <a:bodyPr/>
        <a:lstStyle/>
        <a:p>
          <a:r>
            <a:rPr lang="de-DE" dirty="0"/>
            <a:t>Auslandsstudium</a:t>
          </a:r>
        </a:p>
      </dgm:t>
    </dgm:pt>
    <dgm:pt modelId="{CAE39A30-7A59-4BE2-A54F-24D222A5C5C5}" type="parTrans" cxnId="{783127D3-F70C-49B6-84CF-E99A84A86442}">
      <dgm:prSet/>
      <dgm:spPr/>
      <dgm:t>
        <a:bodyPr/>
        <a:lstStyle/>
        <a:p>
          <a:endParaRPr lang="de-DE"/>
        </a:p>
      </dgm:t>
    </dgm:pt>
    <dgm:pt modelId="{A4DC2ECD-6D62-4C9F-887F-96B11BBABE9E}" type="sibTrans" cxnId="{783127D3-F70C-49B6-84CF-E99A84A86442}">
      <dgm:prSet/>
      <dgm:spPr/>
      <dgm:t>
        <a:bodyPr/>
        <a:lstStyle/>
        <a:p>
          <a:endParaRPr lang="de-DE"/>
        </a:p>
      </dgm:t>
    </dgm:pt>
    <dgm:pt modelId="{AAF5D3B5-1F41-4708-BC4E-6FF334EDFF3E}">
      <dgm:prSet phldrT="[Text]"/>
      <dgm:spPr/>
      <dgm:t>
        <a:bodyPr/>
        <a:lstStyle/>
        <a:p>
          <a:r>
            <a:rPr lang="de-DE" dirty="0"/>
            <a:t>Hochschulpartnerschaften</a:t>
          </a:r>
        </a:p>
      </dgm:t>
    </dgm:pt>
    <dgm:pt modelId="{37BBAD92-1E8F-4B76-A149-173B4C01EADA}" type="parTrans" cxnId="{1AA320E6-AD08-4875-A079-C20907FF68D0}">
      <dgm:prSet/>
      <dgm:spPr/>
      <dgm:t>
        <a:bodyPr/>
        <a:lstStyle/>
        <a:p>
          <a:endParaRPr lang="de-DE"/>
        </a:p>
      </dgm:t>
    </dgm:pt>
    <dgm:pt modelId="{1B061D97-BFBE-47ED-87BB-DE52F289E012}" type="sibTrans" cxnId="{1AA320E6-AD08-4875-A079-C20907FF68D0}">
      <dgm:prSet/>
      <dgm:spPr/>
      <dgm:t>
        <a:bodyPr/>
        <a:lstStyle/>
        <a:p>
          <a:endParaRPr lang="de-DE"/>
        </a:p>
      </dgm:t>
    </dgm:pt>
    <dgm:pt modelId="{9FE17ED6-0D86-461D-A6C5-03572102482D}">
      <dgm:prSet/>
      <dgm:spPr/>
      <dgm:t>
        <a:bodyPr/>
        <a:lstStyle/>
        <a:p>
          <a:r>
            <a:rPr lang="de-DE" dirty="0"/>
            <a:t>Auslandspraktikum</a:t>
          </a:r>
        </a:p>
      </dgm:t>
    </dgm:pt>
    <dgm:pt modelId="{2BCB2A92-447F-4735-990F-C9760244717C}" type="parTrans" cxnId="{2399F649-F88B-4A36-8576-D32A3AE45EBC}">
      <dgm:prSet/>
      <dgm:spPr/>
      <dgm:t>
        <a:bodyPr/>
        <a:lstStyle/>
        <a:p>
          <a:endParaRPr lang="de-DE"/>
        </a:p>
      </dgm:t>
    </dgm:pt>
    <dgm:pt modelId="{FF8DF8E1-25E6-4141-BC46-A6F1FDFC282D}" type="sibTrans" cxnId="{2399F649-F88B-4A36-8576-D32A3AE45EBC}">
      <dgm:prSet/>
      <dgm:spPr/>
      <dgm:t>
        <a:bodyPr/>
        <a:lstStyle/>
        <a:p>
          <a:endParaRPr lang="de-DE"/>
        </a:p>
      </dgm:t>
    </dgm:pt>
    <dgm:pt modelId="{C8423E15-1B99-4034-8B83-28831C9C0941}">
      <dgm:prSet/>
      <dgm:spPr/>
      <dgm:t>
        <a:bodyPr/>
        <a:lstStyle/>
        <a:p>
          <a:r>
            <a:rPr lang="de-DE" dirty="0"/>
            <a:t>individuell organisiertes Auslandsstudium</a:t>
          </a:r>
        </a:p>
      </dgm:t>
    </dgm:pt>
    <dgm:pt modelId="{991A517F-F00F-46A4-BA82-B0E8DE430E9E}" type="parTrans" cxnId="{0640EF0F-49F4-42CD-85F0-A110DF13FDCB}">
      <dgm:prSet/>
      <dgm:spPr/>
      <dgm:t>
        <a:bodyPr/>
        <a:lstStyle/>
        <a:p>
          <a:endParaRPr lang="de-DE"/>
        </a:p>
      </dgm:t>
    </dgm:pt>
    <dgm:pt modelId="{0F98D0CD-E25B-4786-A6DC-9602ECF43ABE}" type="sibTrans" cxnId="{0640EF0F-49F4-42CD-85F0-A110DF13FDCB}">
      <dgm:prSet/>
      <dgm:spPr/>
      <dgm:t>
        <a:bodyPr/>
        <a:lstStyle/>
        <a:p>
          <a:endParaRPr lang="de-DE"/>
        </a:p>
      </dgm:t>
    </dgm:pt>
    <dgm:pt modelId="{61CC93C4-2F10-4A40-9229-A537A5429C5E}">
      <dgm:prSet/>
      <dgm:spPr/>
      <dgm:t>
        <a:bodyPr/>
        <a:lstStyle/>
        <a:p>
          <a:r>
            <a:rPr lang="de-DE" dirty="0"/>
            <a:t>ERASMUS-</a:t>
          </a:r>
          <a:br>
            <a:rPr lang="de-DE" dirty="0"/>
          </a:br>
          <a:r>
            <a:rPr lang="de-DE" dirty="0"/>
            <a:t>Partnerschaften</a:t>
          </a:r>
        </a:p>
      </dgm:t>
    </dgm:pt>
    <dgm:pt modelId="{0687F1DA-FB83-46DE-81E3-503B5FF12A2E}" type="parTrans" cxnId="{9255ED9A-99DD-4323-A3DF-4834A4DB2555}">
      <dgm:prSet/>
      <dgm:spPr/>
      <dgm:t>
        <a:bodyPr/>
        <a:lstStyle/>
        <a:p>
          <a:endParaRPr lang="de-DE"/>
        </a:p>
      </dgm:t>
    </dgm:pt>
    <dgm:pt modelId="{96C94912-2FF4-4188-A5CD-8BA3115FA538}" type="sibTrans" cxnId="{9255ED9A-99DD-4323-A3DF-4834A4DB2555}">
      <dgm:prSet/>
      <dgm:spPr/>
      <dgm:t>
        <a:bodyPr/>
        <a:lstStyle/>
        <a:p>
          <a:endParaRPr lang="de-DE"/>
        </a:p>
      </dgm:t>
    </dgm:pt>
    <dgm:pt modelId="{6C8E0AA2-A027-4C91-A764-07C68F6313FD}">
      <dgm:prSet/>
      <dgm:spPr/>
      <dgm:t>
        <a:bodyPr/>
        <a:lstStyle/>
        <a:p>
          <a:r>
            <a:rPr lang="de-DE" dirty="0"/>
            <a:t>ERASMUS-Praktikum</a:t>
          </a:r>
        </a:p>
      </dgm:t>
    </dgm:pt>
    <dgm:pt modelId="{9C574733-206D-4F97-87D8-A07C755D1A14}" type="parTrans" cxnId="{F4EB66D5-8863-4930-855F-1922B3010238}">
      <dgm:prSet/>
      <dgm:spPr/>
      <dgm:t>
        <a:bodyPr/>
        <a:lstStyle/>
        <a:p>
          <a:endParaRPr lang="de-DE"/>
        </a:p>
      </dgm:t>
    </dgm:pt>
    <dgm:pt modelId="{8EB6FEFD-85B5-4939-B872-C479528A1AA7}" type="sibTrans" cxnId="{F4EB66D5-8863-4930-855F-1922B3010238}">
      <dgm:prSet/>
      <dgm:spPr/>
      <dgm:t>
        <a:bodyPr/>
        <a:lstStyle/>
        <a:p>
          <a:endParaRPr lang="de-DE"/>
        </a:p>
      </dgm:t>
    </dgm:pt>
    <dgm:pt modelId="{A1C433BC-3E4C-4A1A-90C1-DF5471F19287}">
      <dgm:prSet/>
      <dgm:spPr/>
      <dgm:t>
        <a:bodyPr/>
        <a:lstStyle/>
        <a:p>
          <a:r>
            <a:rPr lang="de-DE" dirty="0"/>
            <a:t>Praktikum außerhalb von ERASMUS</a:t>
          </a:r>
        </a:p>
      </dgm:t>
    </dgm:pt>
    <dgm:pt modelId="{AD383678-42A1-4FD3-8DF0-0C2C9EE0C0C1}" type="parTrans" cxnId="{08709506-21F4-4FA6-B882-925BB8B7E2C6}">
      <dgm:prSet/>
      <dgm:spPr/>
      <dgm:t>
        <a:bodyPr/>
        <a:lstStyle/>
        <a:p>
          <a:endParaRPr lang="de-DE"/>
        </a:p>
      </dgm:t>
    </dgm:pt>
    <dgm:pt modelId="{7FB5A549-7FD7-46B5-B540-EAABCD751003}" type="sibTrans" cxnId="{08709506-21F4-4FA6-B882-925BB8B7E2C6}">
      <dgm:prSet/>
      <dgm:spPr/>
      <dgm:t>
        <a:bodyPr/>
        <a:lstStyle/>
        <a:p>
          <a:endParaRPr lang="de-DE"/>
        </a:p>
      </dgm:t>
    </dgm:pt>
    <dgm:pt modelId="{F61049F6-4008-4680-9650-2668E7A8DB0E}" type="pres">
      <dgm:prSet presAssocID="{7864B3E7-C4E7-4C80-974C-199F6D3207A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6F9FBE4-DD90-41B7-9756-88364D81E80A}" type="pres">
      <dgm:prSet presAssocID="{CC8CF0ED-3724-4049-B563-9A5BD479F8B7}" presName="hierRoot1" presStyleCnt="0">
        <dgm:presLayoutVars>
          <dgm:hierBranch val="init"/>
        </dgm:presLayoutVars>
      </dgm:prSet>
      <dgm:spPr/>
    </dgm:pt>
    <dgm:pt modelId="{7D63DFA5-9A93-412D-93F2-A2191798AC17}" type="pres">
      <dgm:prSet presAssocID="{CC8CF0ED-3724-4049-B563-9A5BD479F8B7}" presName="rootComposite1" presStyleCnt="0"/>
      <dgm:spPr/>
    </dgm:pt>
    <dgm:pt modelId="{1FCB8A57-3A9B-4543-9775-7ACAE3719D65}" type="pres">
      <dgm:prSet presAssocID="{CC8CF0ED-3724-4049-B563-9A5BD479F8B7}" presName="rootText1" presStyleLbl="node0" presStyleIdx="0" presStyleCnt="2">
        <dgm:presLayoutVars>
          <dgm:chPref val="3"/>
        </dgm:presLayoutVars>
      </dgm:prSet>
      <dgm:spPr/>
    </dgm:pt>
    <dgm:pt modelId="{F13D698A-0D17-426F-9463-2B233A1F0CEA}" type="pres">
      <dgm:prSet presAssocID="{CC8CF0ED-3724-4049-B563-9A5BD479F8B7}" presName="rootConnector1" presStyleLbl="node1" presStyleIdx="0" presStyleCnt="0"/>
      <dgm:spPr/>
    </dgm:pt>
    <dgm:pt modelId="{CE84AA27-5BD9-4568-B2AB-88E2C8DF7A1F}" type="pres">
      <dgm:prSet presAssocID="{CC8CF0ED-3724-4049-B563-9A5BD479F8B7}" presName="hierChild2" presStyleCnt="0"/>
      <dgm:spPr/>
    </dgm:pt>
    <dgm:pt modelId="{8255F901-1A66-47A8-8F7E-0D8C74676E0C}" type="pres">
      <dgm:prSet presAssocID="{37BBAD92-1E8F-4B76-A149-173B4C01EADA}" presName="Name37" presStyleLbl="parChTrans1D2" presStyleIdx="0" presStyleCnt="5"/>
      <dgm:spPr/>
    </dgm:pt>
    <dgm:pt modelId="{7D3C83E5-DB1D-4C07-84C8-899C929567BC}" type="pres">
      <dgm:prSet presAssocID="{AAF5D3B5-1F41-4708-BC4E-6FF334EDFF3E}" presName="hierRoot2" presStyleCnt="0">
        <dgm:presLayoutVars>
          <dgm:hierBranch val="init"/>
        </dgm:presLayoutVars>
      </dgm:prSet>
      <dgm:spPr/>
    </dgm:pt>
    <dgm:pt modelId="{83F093D3-1E3A-48C9-BEEC-D1414EE2587B}" type="pres">
      <dgm:prSet presAssocID="{AAF5D3B5-1F41-4708-BC4E-6FF334EDFF3E}" presName="rootComposite" presStyleCnt="0"/>
      <dgm:spPr/>
    </dgm:pt>
    <dgm:pt modelId="{11024358-2608-4E02-87C5-5FCA3D50811B}" type="pres">
      <dgm:prSet presAssocID="{AAF5D3B5-1F41-4708-BC4E-6FF334EDFF3E}" presName="rootText" presStyleLbl="node2" presStyleIdx="0" presStyleCnt="5">
        <dgm:presLayoutVars>
          <dgm:chPref val="3"/>
        </dgm:presLayoutVars>
      </dgm:prSet>
      <dgm:spPr/>
    </dgm:pt>
    <dgm:pt modelId="{12CDDE9C-CDBC-4584-9DF6-B0263AE92D3E}" type="pres">
      <dgm:prSet presAssocID="{AAF5D3B5-1F41-4708-BC4E-6FF334EDFF3E}" presName="rootConnector" presStyleLbl="node2" presStyleIdx="0" presStyleCnt="5"/>
      <dgm:spPr/>
    </dgm:pt>
    <dgm:pt modelId="{97B5E3BE-ECE0-4DAE-8A75-36239D36E6BE}" type="pres">
      <dgm:prSet presAssocID="{AAF5D3B5-1F41-4708-BC4E-6FF334EDFF3E}" presName="hierChild4" presStyleCnt="0"/>
      <dgm:spPr/>
    </dgm:pt>
    <dgm:pt modelId="{8741E93E-368A-4BA5-A21A-022C769EF9F1}" type="pres">
      <dgm:prSet presAssocID="{AAF5D3B5-1F41-4708-BC4E-6FF334EDFF3E}" presName="hierChild5" presStyleCnt="0"/>
      <dgm:spPr/>
    </dgm:pt>
    <dgm:pt modelId="{3438F44F-8C9C-4EB7-B526-C8A2A0036E44}" type="pres">
      <dgm:prSet presAssocID="{0687F1DA-FB83-46DE-81E3-503B5FF12A2E}" presName="Name37" presStyleLbl="parChTrans1D2" presStyleIdx="1" presStyleCnt="5"/>
      <dgm:spPr/>
    </dgm:pt>
    <dgm:pt modelId="{7B055839-9AED-4F16-B140-2843CB3E9E79}" type="pres">
      <dgm:prSet presAssocID="{61CC93C4-2F10-4A40-9229-A537A5429C5E}" presName="hierRoot2" presStyleCnt="0">
        <dgm:presLayoutVars>
          <dgm:hierBranch val="init"/>
        </dgm:presLayoutVars>
      </dgm:prSet>
      <dgm:spPr/>
    </dgm:pt>
    <dgm:pt modelId="{9FF33FF0-E2FD-4302-BFBE-973DDFD4FE59}" type="pres">
      <dgm:prSet presAssocID="{61CC93C4-2F10-4A40-9229-A537A5429C5E}" presName="rootComposite" presStyleCnt="0"/>
      <dgm:spPr/>
    </dgm:pt>
    <dgm:pt modelId="{E781FCBB-A6D9-4485-B828-974FB37FF7FF}" type="pres">
      <dgm:prSet presAssocID="{61CC93C4-2F10-4A40-9229-A537A5429C5E}" presName="rootText" presStyleLbl="node2" presStyleIdx="1" presStyleCnt="5">
        <dgm:presLayoutVars>
          <dgm:chPref val="3"/>
        </dgm:presLayoutVars>
      </dgm:prSet>
      <dgm:spPr/>
    </dgm:pt>
    <dgm:pt modelId="{E221D041-73C3-46AF-955C-B3FC35A37078}" type="pres">
      <dgm:prSet presAssocID="{61CC93C4-2F10-4A40-9229-A537A5429C5E}" presName="rootConnector" presStyleLbl="node2" presStyleIdx="1" presStyleCnt="5"/>
      <dgm:spPr/>
    </dgm:pt>
    <dgm:pt modelId="{BE3E5424-22D4-4B08-838F-7F530354AC4F}" type="pres">
      <dgm:prSet presAssocID="{61CC93C4-2F10-4A40-9229-A537A5429C5E}" presName="hierChild4" presStyleCnt="0"/>
      <dgm:spPr/>
    </dgm:pt>
    <dgm:pt modelId="{22F1F558-CACE-4993-8A04-2676C81A44E2}" type="pres">
      <dgm:prSet presAssocID="{61CC93C4-2F10-4A40-9229-A537A5429C5E}" presName="hierChild5" presStyleCnt="0"/>
      <dgm:spPr/>
    </dgm:pt>
    <dgm:pt modelId="{AA32E8BA-DA9C-49C1-AB1B-97047484D78C}" type="pres">
      <dgm:prSet presAssocID="{991A517F-F00F-46A4-BA82-B0E8DE430E9E}" presName="Name37" presStyleLbl="parChTrans1D2" presStyleIdx="2" presStyleCnt="5"/>
      <dgm:spPr/>
    </dgm:pt>
    <dgm:pt modelId="{46A00ABC-5A26-4365-BF5F-8E17B3904E3D}" type="pres">
      <dgm:prSet presAssocID="{C8423E15-1B99-4034-8B83-28831C9C0941}" presName="hierRoot2" presStyleCnt="0">
        <dgm:presLayoutVars>
          <dgm:hierBranch val="init"/>
        </dgm:presLayoutVars>
      </dgm:prSet>
      <dgm:spPr/>
    </dgm:pt>
    <dgm:pt modelId="{9598A5CD-A1F9-47FB-8F8A-4FB9B4803DC4}" type="pres">
      <dgm:prSet presAssocID="{C8423E15-1B99-4034-8B83-28831C9C0941}" presName="rootComposite" presStyleCnt="0"/>
      <dgm:spPr/>
    </dgm:pt>
    <dgm:pt modelId="{4551C0EC-94E0-4E92-B01B-D86159D2F61E}" type="pres">
      <dgm:prSet presAssocID="{C8423E15-1B99-4034-8B83-28831C9C0941}" presName="rootText" presStyleLbl="node2" presStyleIdx="2" presStyleCnt="5">
        <dgm:presLayoutVars>
          <dgm:chPref val="3"/>
        </dgm:presLayoutVars>
      </dgm:prSet>
      <dgm:spPr/>
    </dgm:pt>
    <dgm:pt modelId="{8B4F1D0E-38FC-4ECB-A335-2BF854F8C8F0}" type="pres">
      <dgm:prSet presAssocID="{C8423E15-1B99-4034-8B83-28831C9C0941}" presName="rootConnector" presStyleLbl="node2" presStyleIdx="2" presStyleCnt="5"/>
      <dgm:spPr/>
    </dgm:pt>
    <dgm:pt modelId="{9DB49A26-E181-4AAE-9574-090E69003AE1}" type="pres">
      <dgm:prSet presAssocID="{C8423E15-1B99-4034-8B83-28831C9C0941}" presName="hierChild4" presStyleCnt="0"/>
      <dgm:spPr/>
    </dgm:pt>
    <dgm:pt modelId="{5D73E21B-2179-4AD9-9738-5E06BD0F6F88}" type="pres">
      <dgm:prSet presAssocID="{C8423E15-1B99-4034-8B83-28831C9C0941}" presName="hierChild5" presStyleCnt="0"/>
      <dgm:spPr/>
    </dgm:pt>
    <dgm:pt modelId="{3AE97243-3403-4F96-941E-44F97B32A45F}" type="pres">
      <dgm:prSet presAssocID="{CC8CF0ED-3724-4049-B563-9A5BD479F8B7}" presName="hierChild3" presStyleCnt="0"/>
      <dgm:spPr/>
    </dgm:pt>
    <dgm:pt modelId="{A989F440-2484-485F-90E0-5148D5270F16}" type="pres">
      <dgm:prSet presAssocID="{9FE17ED6-0D86-461D-A6C5-03572102482D}" presName="hierRoot1" presStyleCnt="0">
        <dgm:presLayoutVars>
          <dgm:hierBranch val="init"/>
        </dgm:presLayoutVars>
      </dgm:prSet>
      <dgm:spPr/>
    </dgm:pt>
    <dgm:pt modelId="{278493F9-5080-409B-B6BF-752D966B1496}" type="pres">
      <dgm:prSet presAssocID="{9FE17ED6-0D86-461D-A6C5-03572102482D}" presName="rootComposite1" presStyleCnt="0"/>
      <dgm:spPr/>
    </dgm:pt>
    <dgm:pt modelId="{7A677078-6557-4B6F-9CE9-1B6BD2EA2448}" type="pres">
      <dgm:prSet presAssocID="{9FE17ED6-0D86-461D-A6C5-03572102482D}" presName="rootText1" presStyleLbl="node0" presStyleIdx="1" presStyleCnt="2">
        <dgm:presLayoutVars>
          <dgm:chPref val="3"/>
        </dgm:presLayoutVars>
      </dgm:prSet>
      <dgm:spPr/>
    </dgm:pt>
    <dgm:pt modelId="{312B2A6B-48A9-444F-974C-F739E8EDC9EB}" type="pres">
      <dgm:prSet presAssocID="{9FE17ED6-0D86-461D-A6C5-03572102482D}" presName="rootConnector1" presStyleLbl="node1" presStyleIdx="0" presStyleCnt="0"/>
      <dgm:spPr/>
    </dgm:pt>
    <dgm:pt modelId="{0BFEEAD1-8853-41D7-8DBD-D1428A775FB1}" type="pres">
      <dgm:prSet presAssocID="{9FE17ED6-0D86-461D-A6C5-03572102482D}" presName="hierChild2" presStyleCnt="0"/>
      <dgm:spPr/>
    </dgm:pt>
    <dgm:pt modelId="{CAEBEB44-6A6B-49C7-BCBE-CC114081C0E4}" type="pres">
      <dgm:prSet presAssocID="{9C574733-206D-4F97-87D8-A07C755D1A14}" presName="Name37" presStyleLbl="parChTrans1D2" presStyleIdx="3" presStyleCnt="5"/>
      <dgm:spPr/>
    </dgm:pt>
    <dgm:pt modelId="{55F68937-739E-4ECC-80D1-A8BB9955BF89}" type="pres">
      <dgm:prSet presAssocID="{6C8E0AA2-A027-4C91-A764-07C68F6313FD}" presName="hierRoot2" presStyleCnt="0">
        <dgm:presLayoutVars>
          <dgm:hierBranch val="init"/>
        </dgm:presLayoutVars>
      </dgm:prSet>
      <dgm:spPr/>
    </dgm:pt>
    <dgm:pt modelId="{98D41A57-DE58-4DED-9610-1D4740789909}" type="pres">
      <dgm:prSet presAssocID="{6C8E0AA2-A027-4C91-A764-07C68F6313FD}" presName="rootComposite" presStyleCnt="0"/>
      <dgm:spPr/>
    </dgm:pt>
    <dgm:pt modelId="{29D96E10-B7B5-4C29-A08D-0AEDD2EFEB39}" type="pres">
      <dgm:prSet presAssocID="{6C8E0AA2-A027-4C91-A764-07C68F6313FD}" presName="rootText" presStyleLbl="node2" presStyleIdx="3" presStyleCnt="5">
        <dgm:presLayoutVars>
          <dgm:chPref val="3"/>
        </dgm:presLayoutVars>
      </dgm:prSet>
      <dgm:spPr/>
    </dgm:pt>
    <dgm:pt modelId="{2760EA86-7CB1-4EE4-9932-48386F974952}" type="pres">
      <dgm:prSet presAssocID="{6C8E0AA2-A027-4C91-A764-07C68F6313FD}" presName="rootConnector" presStyleLbl="node2" presStyleIdx="3" presStyleCnt="5"/>
      <dgm:spPr/>
    </dgm:pt>
    <dgm:pt modelId="{14220A27-E6C9-4CF5-B78E-1D871D64F628}" type="pres">
      <dgm:prSet presAssocID="{6C8E0AA2-A027-4C91-A764-07C68F6313FD}" presName="hierChild4" presStyleCnt="0"/>
      <dgm:spPr/>
    </dgm:pt>
    <dgm:pt modelId="{C7B18BFC-8048-4AAC-9A6F-11D5BF9C4E9A}" type="pres">
      <dgm:prSet presAssocID="{6C8E0AA2-A027-4C91-A764-07C68F6313FD}" presName="hierChild5" presStyleCnt="0"/>
      <dgm:spPr/>
    </dgm:pt>
    <dgm:pt modelId="{C0987FCD-3754-4028-9DF7-EAFC8BBB78A7}" type="pres">
      <dgm:prSet presAssocID="{AD383678-42A1-4FD3-8DF0-0C2C9EE0C0C1}" presName="Name37" presStyleLbl="parChTrans1D2" presStyleIdx="4" presStyleCnt="5"/>
      <dgm:spPr/>
    </dgm:pt>
    <dgm:pt modelId="{38A6DFF1-3FA2-46AC-895A-760682034625}" type="pres">
      <dgm:prSet presAssocID="{A1C433BC-3E4C-4A1A-90C1-DF5471F19287}" presName="hierRoot2" presStyleCnt="0">
        <dgm:presLayoutVars>
          <dgm:hierBranch val="init"/>
        </dgm:presLayoutVars>
      </dgm:prSet>
      <dgm:spPr/>
    </dgm:pt>
    <dgm:pt modelId="{18A70C6D-DA1F-48A6-93F3-BC4652312AB7}" type="pres">
      <dgm:prSet presAssocID="{A1C433BC-3E4C-4A1A-90C1-DF5471F19287}" presName="rootComposite" presStyleCnt="0"/>
      <dgm:spPr/>
    </dgm:pt>
    <dgm:pt modelId="{03B73CE6-3237-4B08-A6B6-745E242AD857}" type="pres">
      <dgm:prSet presAssocID="{A1C433BC-3E4C-4A1A-90C1-DF5471F19287}" presName="rootText" presStyleLbl="node2" presStyleIdx="4" presStyleCnt="5" custLinFactNeighborY="-556">
        <dgm:presLayoutVars>
          <dgm:chPref val="3"/>
        </dgm:presLayoutVars>
      </dgm:prSet>
      <dgm:spPr/>
    </dgm:pt>
    <dgm:pt modelId="{ADC2044A-207B-400B-B6A1-370ED6A1FDA0}" type="pres">
      <dgm:prSet presAssocID="{A1C433BC-3E4C-4A1A-90C1-DF5471F19287}" presName="rootConnector" presStyleLbl="node2" presStyleIdx="4" presStyleCnt="5"/>
      <dgm:spPr/>
    </dgm:pt>
    <dgm:pt modelId="{F2400DEE-3953-4A79-9143-764DA175678B}" type="pres">
      <dgm:prSet presAssocID="{A1C433BC-3E4C-4A1A-90C1-DF5471F19287}" presName="hierChild4" presStyleCnt="0"/>
      <dgm:spPr/>
    </dgm:pt>
    <dgm:pt modelId="{1BBBFC38-B95C-4F87-BA1A-E3C0C41D3891}" type="pres">
      <dgm:prSet presAssocID="{A1C433BC-3E4C-4A1A-90C1-DF5471F19287}" presName="hierChild5" presStyleCnt="0"/>
      <dgm:spPr/>
    </dgm:pt>
    <dgm:pt modelId="{619F143F-4EB4-4212-BEC7-F0FE2B3E4DBF}" type="pres">
      <dgm:prSet presAssocID="{9FE17ED6-0D86-461D-A6C5-03572102482D}" presName="hierChild3" presStyleCnt="0"/>
      <dgm:spPr/>
    </dgm:pt>
  </dgm:ptLst>
  <dgm:cxnLst>
    <dgm:cxn modelId="{08709506-21F4-4FA6-B882-925BB8B7E2C6}" srcId="{9FE17ED6-0D86-461D-A6C5-03572102482D}" destId="{A1C433BC-3E4C-4A1A-90C1-DF5471F19287}" srcOrd="1" destOrd="0" parTransId="{AD383678-42A1-4FD3-8DF0-0C2C9EE0C0C1}" sibTransId="{7FB5A549-7FD7-46B5-B540-EAABCD751003}"/>
    <dgm:cxn modelId="{26333F0C-8BA5-4500-8D91-0BA50D1C1AEE}" type="presOf" srcId="{6C8E0AA2-A027-4C91-A764-07C68F6313FD}" destId="{2760EA86-7CB1-4EE4-9932-48386F974952}" srcOrd="1" destOrd="0" presId="urn:microsoft.com/office/officeart/2005/8/layout/orgChart1"/>
    <dgm:cxn modelId="{0640EF0F-49F4-42CD-85F0-A110DF13FDCB}" srcId="{CC8CF0ED-3724-4049-B563-9A5BD479F8B7}" destId="{C8423E15-1B99-4034-8B83-28831C9C0941}" srcOrd="2" destOrd="0" parTransId="{991A517F-F00F-46A4-BA82-B0E8DE430E9E}" sibTransId="{0F98D0CD-E25B-4786-A6DC-9602ECF43ABE}"/>
    <dgm:cxn modelId="{1F01B916-F7E1-4D26-B1AC-D3ED96FC3EDA}" type="presOf" srcId="{61CC93C4-2F10-4A40-9229-A537A5429C5E}" destId="{E781FCBB-A6D9-4485-B828-974FB37FF7FF}" srcOrd="0" destOrd="0" presId="urn:microsoft.com/office/officeart/2005/8/layout/orgChart1"/>
    <dgm:cxn modelId="{16860D27-C621-4F04-B6D5-CA47EA5C3C6A}" type="presOf" srcId="{A1C433BC-3E4C-4A1A-90C1-DF5471F19287}" destId="{ADC2044A-207B-400B-B6A1-370ED6A1FDA0}" srcOrd="1" destOrd="0" presId="urn:microsoft.com/office/officeart/2005/8/layout/orgChart1"/>
    <dgm:cxn modelId="{03CECC2B-0DEC-4DAD-897D-372B2A1FAD69}" type="presOf" srcId="{37BBAD92-1E8F-4B76-A149-173B4C01EADA}" destId="{8255F901-1A66-47A8-8F7E-0D8C74676E0C}" srcOrd="0" destOrd="0" presId="urn:microsoft.com/office/officeart/2005/8/layout/orgChart1"/>
    <dgm:cxn modelId="{2399F649-F88B-4A36-8576-D32A3AE45EBC}" srcId="{7864B3E7-C4E7-4C80-974C-199F6D3207AD}" destId="{9FE17ED6-0D86-461D-A6C5-03572102482D}" srcOrd="1" destOrd="0" parTransId="{2BCB2A92-447F-4735-990F-C9760244717C}" sibTransId="{FF8DF8E1-25E6-4141-BC46-A6F1FDFC282D}"/>
    <dgm:cxn modelId="{EFEAF252-0472-46B2-A0B6-997630A15FAA}" type="presOf" srcId="{7864B3E7-C4E7-4C80-974C-199F6D3207AD}" destId="{F61049F6-4008-4680-9650-2668E7A8DB0E}" srcOrd="0" destOrd="0" presId="urn:microsoft.com/office/officeart/2005/8/layout/orgChart1"/>
    <dgm:cxn modelId="{997DCF58-2CCB-4427-BC5A-24978A503D04}" type="presOf" srcId="{9FE17ED6-0D86-461D-A6C5-03572102482D}" destId="{7A677078-6557-4B6F-9CE9-1B6BD2EA2448}" srcOrd="0" destOrd="0" presId="urn:microsoft.com/office/officeart/2005/8/layout/orgChart1"/>
    <dgm:cxn modelId="{9F89EF58-28DE-427A-A48E-80743FCF7987}" type="presOf" srcId="{61CC93C4-2F10-4A40-9229-A537A5429C5E}" destId="{E221D041-73C3-46AF-955C-B3FC35A37078}" srcOrd="1" destOrd="0" presId="urn:microsoft.com/office/officeart/2005/8/layout/orgChart1"/>
    <dgm:cxn modelId="{A2CF0486-9898-429B-813F-6FE7A87C2994}" type="presOf" srcId="{C8423E15-1B99-4034-8B83-28831C9C0941}" destId="{8B4F1D0E-38FC-4ECB-A335-2BF854F8C8F0}" srcOrd="1" destOrd="0" presId="urn:microsoft.com/office/officeart/2005/8/layout/orgChart1"/>
    <dgm:cxn modelId="{99C98A94-3728-484B-AD33-30FC6A723CE2}" type="presOf" srcId="{991A517F-F00F-46A4-BA82-B0E8DE430E9E}" destId="{AA32E8BA-DA9C-49C1-AB1B-97047484D78C}" srcOrd="0" destOrd="0" presId="urn:microsoft.com/office/officeart/2005/8/layout/orgChart1"/>
    <dgm:cxn modelId="{C60AF895-9804-4FC0-B13B-F0D1D346A860}" type="presOf" srcId="{AAF5D3B5-1F41-4708-BC4E-6FF334EDFF3E}" destId="{12CDDE9C-CDBC-4584-9DF6-B0263AE92D3E}" srcOrd="1" destOrd="0" presId="urn:microsoft.com/office/officeart/2005/8/layout/orgChart1"/>
    <dgm:cxn modelId="{9255ED9A-99DD-4323-A3DF-4834A4DB2555}" srcId="{CC8CF0ED-3724-4049-B563-9A5BD479F8B7}" destId="{61CC93C4-2F10-4A40-9229-A537A5429C5E}" srcOrd="1" destOrd="0" parTransId="{0687F1DA-FB83-46DE-81E3-503B5FF12A2E}" sibTransId="{96C94912-2FF4-4188-A5CD-8BA3115FA538}"/>
    <dgm:cxn modelId="{CE9691A7-851E-42E6-B770-5C88F801266F}" type="presOf" srcId="{C8423E15-1B99-4034-8B83-28831C9C0941}" destId="{4551C0EC-94E0-4E92-B01B-D86159D2F61E}" srcOrd="0" destOrd="0" presId="urn:microsoft.com/office/officeart/2005/8/layout/orgChart1"/>
    <dgm:cxn modelId="{E4B278AB-4058-4C08-BC7F-BEEC6387B782}" type="presOf" srcId="{0687F1DA-FB83-46DE-81E3-503B5FF12A2E}" destId="{3438F44F-8C9C-4EB7-B526-C8A2A0036E44}" srcOrd="0" destOrd="0" presId="urn:microsoft.com/office/officeart/2005/8/layout/orgChart1"/>
    <dgm:cxn modelId="{75365BCC-F178-42D6-979B-A1684527CC0D}" type="presOf" srcId="{A1C433BC-3E4C-4A1A-90C1-DF5471F19287}" destId="{03B73CE6-3237-4B08-A6B6-745E242AD857}" srcOrd="0" destOrd="0" presId="urn:microsoft.com/office/officeart/2005/8/layout/orgChart1"/>
    <dgm:cxn modelId="{E30581D1-3592-42F6-A865-100C3682681A}" type="presOf" srcId="{9FE17ED6-0D86-461D-A6C5-03572102482D}" destId="{312B2A6B-48A9-444F-974C-F739E8EDC9EB}" srcOrd="1" destOrd="0" presId="urn:microsoft.com/office/officeart/2005/8/layout/orgChart1"/>
    <dgm:cxn modelId="{783127D3-F70C-49B6-84CF-E99A84A86442}" srcId="{7864B3E7-C4E7-4C80-974C-199F6D3207AD}" destId="{CC8CF0ED-3724-4049-B563-9A5BD479F8B7}" srcOrd="0" destOrd="0" parTransId="{CAE39A30-7A59-4BE2-A54F-24D222A5C5C5}" sibTransId="{A4DC2ECD-6D62-4C9F-887F-96B11BBABE9E}"/>
    <dgm:cxn modelId="{F4EB66D5-8863-4930-855F-1922B3010238}" srcId="{9FE17ED6-0D86-461D-A6C5-03572102482D}" destId="{6C8E0AA2-A027-4C91-A764-07C68F6313FD}" srcOrd="0" destOrd="0" parTransId="{9C574733-206D-4F97-87D8-A07C755D1A14}" sibTransId="{8EB6FEFD-85B5-4939-B872-C479528A1AA7}"/>
    <dgm:cxn modelId="{C75E46D6-DDC0-4375-8AFC-4E0E6CB2AAC9}" type="presOf" srcId="{CC8CF0ED-3724-4049-B563-9A5BD479F8B7}" destId="{1FCB8A57-3A9B-4543-9775-7ACAE3719D65}" srcOrd="0" destOrd="0" presId="urn:microsoft.com/office/officeart/2005/8/layout/orgChart1"/>
    <dgm:cxn modelId="{1AA320E6-AD08-4875-A079-C20907FF68D0}" srcId="{CC8CF0ED-3724-4049-B563-9A5BD479F8B7}" destId="{AAF5D3B5-1F41-4708-BC4E-6FF334EDFF3E}" srcOrd="0" destOrd="0" parTransId="{37BBAD92-1E8F-4B76-A149-173B4C01EADA}" sibTransId="{1B061D97-BFBE-47ED-87BB-DE52F289E012}"/>
    <dgm:cxn modelId="{CFFC97EC-C4B5-40CA-A06D-B381BCA34CFD}" type="presOf" srcId="{AD383678-42A1-4FD3-8DF0-0C2C9EE0C0C1}" destId="{C0987FCD-3754-4028-9DF7-EAFC8BBB78A7}" srcOrd="0" destOrd="0" presId="urn:microsoft.com/office/officeart/2005/8/layout/orgChart1"/>
    <dgm:cxn modelId="{92BF44F0-7993-4732-82AA-C18F144E8DC5}" type="presOf" srcId="{9C574733-206D-4F97-87D8-A07C755D1A14}" destId="{CAEBEB44-6A6B-49C7-BCBE-CC114081C0E4}" srcOrd="0" destOrd="0" presId="urn:microsoft.com/office/officeart/2005/8/layout/orgChart1"/>
    <dgm:cxn modelId="{815609F3-AD43-459D-8015-4FBA445EBFB5}" type="presOf" srcId="{6C8E0AA2-A027-4C91-A764-07C68F6313FD}" destId="{29D96E10-B7B5-4C29-A08D-0AEDD2EFEB39}" srcOrd="0" destOrd="0" presId="urn:microsoft.com/office/officeart/2005/8/layout/orgChart1"/>
    <dgm:cxn modelId="{3C355DF3-E4DC-409E-BE3E-5D26DE080826}" type="presOf" srcId="{AAF5D3B5-1F41-4708-BC4E-6FF334EDFF3E}" destId="{11024358-2608-4E02-87C5-5FCA3D50811B}" srcOrd="0" destOrd="0" presId="urn:microsoft.com/office/officeart/2005/8/layout/orgChart1"/>
    <dgm:cxn modelId="{FDC26AF3-F40A-4BB9-9D13-0426B6F6FE3E}" type="presOf" srcId="{CC8CF0ED-3724-4049-B563-9A5BD479F8B7}" destId="{F13D698A-0D17-426F-9463-2B233A1F0CEA}" srcOrd="1" destOrd="0" presId="urn:microsoft.com/office/officeart/2005/8/layout/orgChart1"/>
    <dgm:cxn modelId="{B53ECFEF-64FC-4E88-B496-8ADFE171788D}" type="presParOf" srcId="{F61049F6-4008-4680-9650-2668E7A8DB0E}" destId="{C6F9FBE4-DD90-41B7-9756-88364D81E80A}" srcOrd="0" destOrd="0" presId="urn:microsoft.com/office/officeart/2005/8/layout/orgChart1"/>
    <dgm:cxn modelId="{D565E436-3DAA-43FF-A455-1337430D8AF7}" type="presParOf" srcId="{C6F9FBE4-DD90-41B7-9756-88364D81E80A}" destId="{7D63DFA5-9A93-412D-93F2-A2191798AC17}" srcOrd="0" destOrd="0" presId="urn:microsoft.com/office/officeart/2005/8/layout/orgChart1"/>
    <dgm:cxn modelId="{33C83EB6-A4D4-4764-995A-1B4A8454EA33}" type="presParOf" srcId="{7D63DFA5-9A93-412D-93F2-A2191798AC17}" destId="{1FCB8A57-3A9B-4543-9775-7ACAE3719D65}" srcOrd="0" destOrd="0" presId="urn:microsoft.com/office/officeart/2005/8/layout/orgChart1"/>
    <dgm:cxn modelId="{45D21773-80C2-4868-8096-282B51C24DDB}" type="presParOf" srcId="{7D63DFA5-9A93-412D-93F2-A2191798AC17}" destId="{F13D698A-0D17-426F-9463-2B233A1F0CEA}" srcOrd="1" destOrd="0" presId="urn:microsoft.com/office/officeart/2005/8/layout/orgChart1"/>
    <dgm:cxn modelId="{A304F98C-5F89-45F6-9927-BE1910ABFFAF}" type="presParOf" srcId="{C6F9FBE4-DD90-41B7-9756-88364D81E80A}" destId="{CE84AA27-5BD9-4568-B2AB-88E2C8DF7A1F}" srcOrd="1" destOrd="0" presId="urn:microsoft.com/office/officeart/2005/8/layout/orgChart1"/>
    <dgm:cxn modelId="{B62947C3-CC99-4B01-AC48-B36416035AC6}" type="presParOf" srcId="{CE84AA27-5BD9-4568-B2AB-88E2C8DF7A1F}" destId="{8255F901-1A66-47A8-8F7E-0D8C74676E0C}" srcOrd="0" destOrd="0" presId="urn:microsoft.com/office/officeart/2005/8/layout/orgChart1"/>
    <dgm:cxn modelId="{7EFEF041-3160-4F98-8F99-5F1B1B55E20E}" type="presParOf" srcId="{CE84AA27-5BD9-4568-B2AB-88E2C8DF7A1F}" destId="{7D3C83E5-DB1D-4C07-84C8-899C929567BC}" srcOrd="1" destOrd="0" presId="urn:microsoft.com/office/officeart/2005/8/layout/orgChart1"/>
    <dgm:cxn modelId="{EDEF16DE-CC27-4E0B-A7A8-34C2A01AD07C}" type="presParOf" srcId="{7D3C83E5-DB1D-4C07-84C8-899C929567BC}" destId="{83F093D3-1E3A-48C9-BEEC-D1414EE2587B}" srcOrd="0" destOrd="0" presId="urn:microsoft.com/office/officeart/2005/8/layout/orgChart1"/>
    <dgm:cxn modelId="{878065A1-2AF3-461F-B4E6-1A8A4BB9A70D}" type="presParOf" srcId="{83F093D3-1E3A-48C9-BEEC-D1414EE2587B}" destId="{11024358-2608-4E02-87C5-5FCA3D50811B}" srcOrd="0" destOrd="0" presId="urn:microsoft.com/office/officeart/2005/8/layout/orgChart1"/>
    <dgm:cxn modelId="{DFFAB5A2-0D2A-480E-B1BE-2309C1BB656A}" type="presParOf" srcId="{83F093D3-1E3A-48C9-BEEC-D1414EE2587B}" destId="{12CDDE9C-CDBC-4584-9DF6-B0263AE92D3E}" srcOrd="1" destOrd="0" presId="urn:microsoft.com/office/officeart/2005/8/layout/orgChart1"/>
    <dgm:cxn modelId="{17DA5DD2-F006-44F8-8702-6D178684D25D}" type="presParOf" srcId="{7D3C83E5-DB1D-4C07-84C8-899C929567BC}" destId="{97B5E3BE-ECE0-4DAE-8A75-36239D36E6BE}" srcOrd="1" destOrd="0" presId="urn:microsoft.com/office/officeart/2005/8/layout/orgChart1"/>
    <dgm:cxn modelId="{83931CED-DCE9-4024-B1D7-9893D0B24498}" type="presParOf" srcId="{7D3C83E5-DB1D-4C07-84C8-899C929567BC}" destId="{8741E93E-368A-4BA5-A21A-022C769EF9F1}" srcOrd="2" destOrd="0" presId="urn:microsoft.com/office/officeart/2005/8/layout/orgChart1"/>
    <dgm:cxn modelId="{9BCD211E-1542-48A4-AFBC-497A09331021}" type="presParOf" srcId="{CE84AA27-5BD9-4568-B2AB-88E2C8DF7A1F}" destId="{3438F44F-8C9C-4EB7-B526-C8A2A0036E44}" srcOrd="2" destOrd="0" presId="urn:microsoft.com/office/officeart/2005/8/layout/orgChart1"/>
    <dgm:cxn modelId="{C10512C7-3CEC-4650-84D5-092E32016BEB}" type="presParOf" srcId="{CE84AA27-5BD9-4568-B2AB-88E2C8DF7A1F}" destId="{7B055839-9AED-4F16-B140-2843CB3E9E79}" srcOrd="3" destOrd="0" presId="urn:microsoft.com/office/officeart/2005/8/layout/orgChart1"/>
    <dgm:cxn modelId="{E4D14AC0-9680-4E9C-AF2F-7EC643570A91}" type="presParOf" srcId="{7B055839-9AED-4F16-B140-2843CB3E9E79}" destId="{9FF33FF0-E2FD-4302-BFBE-973DDFD4FE59}" srcOrd="0" destOrd="0" presId="urn:microsoft.com/office/officeart/2005/8/layout/orgChart1"/>
    <dgm:cxn modelId="{EF797464-3DCC-457D-989B-C5D0F8D8672E}" type="presParOf" srcId="{9FF33FF0-E2FD-4302-BFBE-973DDFD4FE59}" destId="{E781FCBB-A6D9-4485-B828-974FB37FF7FF}" srcOrd="0" destOrd="0" presId="urn:microsoft.com/office/officeart/2005/8/layout/orgChart1"/>
    <dgm:cxn modelId="{901BC616-B73C-43E1-A2BC-A06DE5B02F94}" type="presParOf" srcId="{9FF33FF0-E2FD-4302-BFBE-973DDFD4FE59}" destId="{E221D041-73C3-46AF-955C-B3FC35A37078}" srcOrd="1" destOrd="0" presId="urn:microsoft.com/office/officeart/2005/8/layout/orgChart1"/>
    <dgm:cxn modelId="{86EC7F87-C010-41C9-AAD7-E5A826B725E1}" type="presParOf" srcId="{7B055839-9AED-4F16-B140-2843CB3E9E79}" destId="{BE3E5424-22D4-4B08-838F-7F530354AC4F}" srcOrd="1" destOrd="0" presId="urn:microsoft.com/office/officeart/2005/8/layout/orgChart1"/>
    <dgm:cxn modelId="{CEFAE069-46AF-4792-AF84-0B0FC3810A0A}" type="presParOf" srcId="{7B055839-9AED-4F16-B140-2843CB3E9E79}" destId="{22F1F558-CACE-4993-8A04-2676C81A44E2}" srcOrd="2" destOrd="0" presId="urn:microsoft.com/office/officeart/2005/8/layout/orgChart1"/>
    <dgm:cxn modelId="{95304187-102C-44CE-B53B-576DDDB4D288}" type="presParOf" srcId="{CE84AA27-5BD9-4568-B2AB-88E2C8DF7A1F}" destId="{AA32E8BA-DA9C-49C1-AB1B-97047484D78C}" srcOrd="4" destOrd="0" presId="urn:microsoft.com/office/officeart/2005/8/layout/orgChart1"/>
    <dgm:cxn modelId="{66A55956-20C9-4D6A-A9B4-4E8CFE1A5E81}" type="presParOf" srcId="{CE84AA27-5BD9-4568-B2AB-88E2C8DF7A1F}" destId="{46A00ABC-5A26-4365-BF5F-8E17B3904E3D}" srcOrd="5" destOrd="0" presId="urn:microsoft.com/office/officeart/2005/8/layout/orgChart1"/>
    <dgm:cxn modelId="{B0A61E93-948B-46BC-86EA-5E86F330F5F1}" type="presParOf" srcId="{46A00ABC-5A26-4365-BF5F-8E17B3904E3D}" destId="{9598A5CD-A1F9-47FB-8F8A-4FB9B4803DC4}" srcOrd="0" destOrd="0" presId="urn:microsoft.com/office/officeart/2005/8/layout/orgChart1"/>
    <dgm:cxn modelId="{6923CB22-BB29-42DF-AE07-181C86749A63}" type="presParOf" srcId="{9598A5CD-A1F9-47FB-8F8A-4FB9B4803DC4}" destId="{4551C0EC-94E0-4E92-B01B-D86159D2F61E}" srcOrd="0" destOrd="0" presId="urn:microsoft.com/office/officeart/2005/8/layout/orgChart1"/>
    <dgm:cxn modelId="{AC478533-134A-4DDF-98FD-B2E72C19E8B6}" type="presParOf" srcId="{9598A5CD-A1F9-47FB-8F8A-4FB9B4803DC4}" destId="{8B4F1D0E-38FC-4ECB-A335-2BF854F8C8F0}" srcOrd="1" destOrd="0" presId="urn:microsoft.com/office/officeart/2005/8/layout/orgChart1"/>
    <dgm:cxn modelId="{5ACF3C16-0F1A-4563-BAD3-270ADCC6D9EC}" type="presParOf" srcId="{46A00ABC-5A26-4365-BF5F-8E17B3904E3D}" destId="{9DB49A26-E181-4AAE-9574-090E69003AE1}" srcOrd="1" destOrd="0" presId="urn:microsoft.com/office/officeart/2005/8/layout/orgChart1"/>
    <dgm:cxn modelId="{E9279F70-75E6-4046-856E-461445602655}" type="presParOf" srcId="{46A00ABC-5A26-4365-BF5F-8E17B3904E3D}" destId="{5D73E21B-2179-4AD9-9738-5E06BD0F6F88}" srcOrd="2" destOrd="0" presId="urn:microsoft.com/office/officeart/2005/8/layout/orgChart1"/>
    <dgm:cxn modelId="{011693A2-DCD0-403E-BC2E-007B1BE4EC2E}" type="presParOf" srcId="{C6F9FBE4-DD90-41B7-9756-88364D81E80A}" destId="{3AE97243-3403-4F96-941E-44F97B32A45F}" srcOrd="2" destOrd="0" presId="urn:microsoft.com/office/officeart/2005/8/layout/orgChart1"/>
    <dgm:cxn modelId="{108B5020-3E5D-4EAE-950C-EFCECBEFBE97}" type="presParOf" srcId="{F61049F6-4008-4680-9650-2668E7A8DB0E}" destId="{A989F440-2484-485F-90E0-5148D5270F16}" srcOrd="1" destOrd="0" presId="urn:microsoft.com/office/officeart/2005/8/layout/orgChart1"/>
    <dgm:cxn modelId="{955FE6B8-3B92-44E9-A792-EFBF64B354D3}" type="presParOf" srcId="{A989F440-2484-485F-90E0-5148D5270F16}" destId="{278493F9-5080-409B-B6BF-752D966B1496}" srcOrd="0" destOrd="0" presId="urn:microsoft.com/office/officeart/2005/8/layout/orgChart1"/>
    <dgm:cxn modelId="{C9C14961-2BDD-4198-8DF1-A3D3B1D20437}" type="presParOf" srcId="{278493F9-5080-409B-B6BF-752D966B1496}" destId="{7A677078-6557-4B6F-9CE9-1B6BD2EA2448}" srcOrd="0" destOrd="0" presId="urn:microsoft.com/office/officeart/2005/8/layout/orgChart1"/>
    <dgm:cxn modelId="{E0EE5FA5-2304-4370-9BF0-9E5EFF929749}" type="presParOf" srcId="{278493F9-5080-409B-B6BF-752D966B1496}" destId="{312B2A6B-48A9-444F-974C-F739E8EDC9EB}" srcOrd="1" destOrd="0" presId="urn:microsoft.com/office/officeart/2005/8/layout/orgChart1"/>
    <dgm:cxn modelId="{CABC283E-FA09-4DDE-8251-C14220705C88}" type="presParOf" srcId="{A989F440-2484-485F-90E0-5148D5270F16}" destId="{0BFEEAD1-8853-41D7-8DBD-D1428A775FB1}" srcOrd="1" destOrd="0" presId="urn:microsoft.com/office/officeart/2005/8/layout/orgChart1"/>
    <dgm:cxn modelId="{33272526-2DB0-42C4-91ED-642FFD838340}" type="presParOf" srcId="{0BFEEAD1-8853-41D7-8DBD-D1428A775FB1}" destId="{CAEBEB44-6A6B-49C7-BCBE-CC114081C0E4}" srcOrd="0" destOrd="0" presId="urn:microsoft.com/office/officeart/2005/8/layout/orgChart1"/>
    <dgm:cxn modelId="{D6CB6998-A002-4B91-929C-6D7A72296CB7}" type="presParOf" srcId="{0BFEEAD1-8853-41D7-8DBD-D1428A775FB1}" destId="{55F68937-739E-4ECC-80D1-A8BB9955BF89}" srcOrd="1" destOrd="0" presId="urn:microsoft.com/office/officeart/2005/8/layout/orgChart1"/>
    <dgm:cxn modelId="{22D266FB-FEFE-418F-BA28-8DB6BA7C1A45}" type="presParOf" srcId="{55F68937-739E-4ECC-80D1-A8BB9955BF89}" destId="{98D41A57-DE58-4DED-9610-1D4740789909}" srcOrd="0" destOrd="0" presId="urn:microsoft.com/office/officeart/2005/8/layout/orgChart1"/>
    <dgm:cxn modelId="{F6544A2A-AE06-4EB8-9913-B7643E6C4185}" type="presParOf" srcId="{98D41A57-DE58-4DED-9610-1D4740789909}" destId="{29D96E10-B7B5-4C29-A08D-0AEDD2EFEB39}" srcOrd="0" destOrd="0" presId="urn:microsoft.com/office/officeart/2005/8/layout/orgChart1"/>
    <dgm:cxn modelId="{0BBF6D7C-F130-4D72-9D04-6FCC6B198E6F}" type="presParOf" srcId="{98D41A57-DE58-4DED-9610-1D4740789909}" destId="{2760EA86-7CB1-4EE4-9932-48386F974952}" srcOrd="1" destOrd="0" presId="urn:microsoft.com/office/officeart/2005/8/layout/orgChart1"/>
    <dgm:cxn modelId="{87C5D819-E346-44C6-8648-617302D9DD57}" type="presParOf" srcId="{55F68937-739E-4ECC-80D1-A8BB9955BF89}" destId="{14220A27-E6C9-4CF5-B78E-1D871D64F628}" srcOrd="1" destOrd="0" presId="urn:microsoft.com/office/officeart/2005/8/layout/orgChart1"/>
    <dgm:cxn modelId="{C1237BE5-7C4D-47CD-BF52-5D191CD6D2E4}" type="presParOf" srcId="{55F68937-739E-4ECC-80D1-A8BB9955BF89}" destId="{C7B18BFC-8048-4AAC-9A6F-11D5BF9C4E9A}" srcOrd="2" destOrd="0" presId="urn:microsoft.com/office/officeart/2005/8/layout/orgChart1"/>
    <dgm:cxn modelId="{37FFC9A2-1D5B-4F16-8DFB-C4A6633F1D61}" type="presParOf" srcId="{0BFEEAD1-8853-41D7-8DBD-D1428A775FB1}" destId="{C0987FCD-3754-4028-9DF7-EAFC8BBB78A7}" srcOrd="2" destOrd="0" presId="urn:microsoft.com/office/officeart/2005/8/layout/orgChart1"/>
    <dgm:cxn modelId="{394F0223-FD6A-45D6-8A4A-074D4A7AAD6A}" type="presParOf" srcId="{0BFEEAD1-8853-41D7-8DBD-D1428A775FB1}" destId="{38A6DFF1-3FA2-46AC-895A-760682034625}" srcOrd="3" destOrd="0" presId="urn:microsoft.com/office/officeart/2005/8/layout/orgChart1"/>
    <dgm:cxn modelId="{F3216CA7-3B9B-4B67-A532-878F560C676A}" type="presParOf" srcId="{38A6DFF1-3FA2-46AC-895A-760682034625}" destId="{18A70C6D-DA1F-48A6-93F3-BC4652312AB7}" srcOrd="0" destOrd="0" presId="urn:microsoft.com/office/officeart/2005/8/layout/orgChart1"/>
    <dgm:cxn modelId="{2EF3ED41-F4C0-42F6-8DD1-EADA66F9F013}" type="presParOf" srcId="{18A70C6D-DA1F-48A6-93F3-BC4652312AB7}" destId="{03B73CE6-3237-4B08-A6B6-745E242AD857}" srcOrd="0" destOrd="0" presId="urn:microsoft.com/office/officeart/2005/8/layout/orgChart1"/>
    <dgm:cxn modelId="{5AF7E8E3-B5EF-4472-B009-3A7D64B06C4C}" type="presParOf" srcId="{18A70C6D-DA1F-48A6-93F3-BC4652312AB7}" destId="{ADC2044A-207B-400B-B6A1-370ED6A1FDA0}" srcOrd="1" destOrd="0" presId="urn:microsoft.com/office/officeart/2005/8/layout/orgChart1"/>
    <dgm:cxn modelId="{80CC89DA-FA5C-4151-AE43-9AF001F24666}" type="presParOf" srcId="{38A6DFF1-3FA2-46AC-895A-760682034625}" destId="{F2400DEE-3953-4A79-9143-764DA175678B}" srcOrd="1" destOrd="0" presId="urn:microsoft.com/office/officeart/2005/8/layout/orgChart1"/>
    <dgm:cxn modelId="{F6B3A090-2D3B-4F82-8A7E-DB2F7A61E9CD}" type="presParOf" srcId="{38A6DFF1-3FA2-46AC-895A-760682034625}" destId="{1BBBFC38-B95C-4F87-BA1A-E3C0C41D3891}" srcOrd="2" destOrd="0" presId="urn:microsoft.com/office/officeart/2005/8/layout/orgChart1"/>
    <dgm:cxn modelId="{81457CB2-DFD4-449B-8F13-CA308B9157E4}" type="presParOf" srcId="{A989F440-2484-485F-90E0-5148D5270F16}" destId="{619F143F-4EB4-4212-BEC7-F0FE2B3E4DB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64B3E7-C4E7-4C80-974C-199F6D3207AD}" type="doc">
      <dgm:prSet loTypeId="urn:microsoft.com/office/officeart/2005/8/layout/orgChart1" loCatId="hierarchy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de-DE"/>
        </a:p>
      </dgm:t>
    </dgm:pt>
    <dgm:pt modelId="{CC8CF0ED-3724-4049-B563-9A5BD479F8B7}">
      <dgm:prSet phldrT="[Text]"/>
      <dgm:spPr/>
      <dgm:t>
        <a:bodyPr/>
        <a:lstStyle/>
        <a:p>
          <a:r>
            <a:rPr lang="de-DE" dirty="0"/>
            <a:t>Auslandsstudium</a:t>
          </a:r>
        </a:p>
      </dgm:t>
    </dgm:pt>
    <dgm:pt modelId="{CAE39A30-7A59-4BE2-A54F-24D222A5C5C5}" type="parTrans" cxnId="{783127D3-F70C-49B6-84CF-E99A84A86442}">
      <dgm:prSet/>
      <dgm:spPr/>
      <dgm:t>
        <a:bodyPr/>
        <a:lstStyle/>
        <a:p>
          <a:endParaRPr lang="de-DE"/>
        </a:p>
      </dgm:t>
    </dgm:pt>
    <dgm:pt modelId="{A4DC2ECD-6D62-4C9F-887F-96B11BBABE9E}" type="sibTrans" cxnId="{783127D3-F70C-49B6-84CF-E99A84A86442}">
      <dgm:prSet/>
      <dgm:spPr/>
      <dgm:t>
        <a:bodyPr/>
        <a:lstStyle/>
        <a:p>
          <a:endParaRPr lang="de-DE"/>
        </a:p>
      </dgm:t>
    </dgm:pt>
    <dgm:pt modelId="{AAF5D3B5-1F41-4708-BC4E-6FF334EDFF3E}">
      <dgm:prSet phldrT="[Text]"/>
      <dgm:spPr/>
      <dgm:t>
        <a:bodyPr/>
        <a:lstStyle/>
        <a:p>
          <a:r>
            <a:rPr lang="de-DE" dirty="0"/>
            <a:t>Hochschulpartnerschaften</a:t>
          </a:r>
        </a:p>
      </dgm:t>
    </dgm:pt>
    <dgm:pt modelId="{37BBAD92-1E8F-4B76-A149-173B4C01EADA}" type="parTrans" cxnId="{1AA320E6-AD08-4875-A079-C20907FF68D0}">
      <dgm:prSet/>
      <dgm:spPr/>
      <dgm:t>
        <a:bodyPr/>
        <a:lstStyle/>
        <a:p>
          <a:endParaRPr lang="de-DE"/>
        </a:p>
      </dgm:t>
    </dgm:pt>
    <dgm:pt modelId="{1B061D97-BFBE-47ED-87BB-DE52F289E012}" type="sibTrans" cxnId="{1AA320E6-AD08-4875-A079-C20907FF68D0}">
      <dgm:prSet/>
      <dgm:spPr/>
      <dgm:t>
        <a:bodyPr/>
        <a:lstStyle/>
        <a:p>
          <a:endParaRPr lang="de-DE"/>
        </a:p>
      </dgm:t>
    </dgm:pt>
    <dgm:pt modelId="{9FE17ED6-0D86-461D-A6C5-03572102482D}">
      <dgm:prSet/>
      <dgm:spPr/>
      <dgm:t>
        <a:bodyPr/>
        <a:lstStyle/>
        <a:p>
          <a:r>
            <a:rPr lang="de-DE" dirty="0"/>
            <a:t>Auslandspraktikum</a:t>
          </a:r>
        </a:p>
      </dgm:t>
    </dgm:pt>
    <dgm:pt modelId="{2BCB2A92-447F-4735-990F-C9760244717C}" type="parTrans" cxnId="{2399F649-F88B-4A36-8576-D32A3AE45EBC}">
      <dgm:prSet/>
      <dgm:spPr/>
      <dgm:t>
        <a:bodyPr/>
        <a:lstStyle/>
        <a:p>
          <a:endParaRPr lang="de-DE"/>
        </a:p>
      </dgm:t>
    </dgm:pt>
    <dgm:pt modelId="{FF8DF8E1-25E6-4141-BC46-A6F1FDFC282D}" type="sibTrans" cxnId="{2399F649-F88B-4A36-8576-D32A3AE45EBC}">
      <dgm:prSet/>
      <dgm:spPr/>
      <dgm:t>
        <a:bodyPr/>
        <a:lstStyle/>
        <a:p>
          <a:endParaRPr lang="de-DE"/>
        </a:p>
      </dgm:t>
    </dgm:pt>
    <dgm:pt modelId="{C8423E15-1B99-4034-8B83-28831C9C0941}">
      <dgm:prSet/>
      <dgm:spPr/>
      <dgm:t>
        <a:bodyPr/>
        <a:lstStyle/>
        <a:p>
          <a:r>
            <a:rPr lang="de-DE" dirty="0"/>
            <a:t>individuell organisiertes Auslandsstudium</a:t>
          </a:r>
        </a:p>
      </dgm:t>
    </dgm:pt>
    <dgm:pt modelId="{991A517F-F00F-46A4-BA82-B0E8DE430E9E}" type="parTrans" cxnId="{0640EF0F-49F4-42CD-85F0-A110DF13FDCB}">
      <dgm:prSet/>
      <dgm:spPr/>
      <dgm:t>
        <a:bodyPr/>
        <a:lstStyle/>
        <a:p>
          <a:endParaRPr lang="de-DE"/>
        </a:p>
      </dgm:t>
    </dgm:pt>
    <dgm:pt modelId="{0F98D0CD-E25B-4786-A6DC-9602ECF43ABE}" type="sibTrans" cxnId="{0640EF0F-49F4-42CD-85F0-A110DF13FDCB}">
      <dgm:prSet/>
      <dgm:spPr/>
      <dgm:t>
        <a:bodyPr/>
        <a:lstStyle/>
        <a:p>
          <a:endParaRPr lang="de-DE"/>
        </a:p>
      </dgm:t>
    </dgm:pt>
    <dgm:pt modelId="{61CC93C4-2F10-4A40-9229-A537A5429C5E}">
      <dgm:prSet/>
      <dgm:spPr/>
      <dgm:t>
        <a:bodyPr/>
        <a:lstStyle/>
        <a:p>
          <a:r>
            <a:rPr lang="de-DE" dirty="0"/>
            <a:t>Erasmuspartnerschaften</a:t>
          </a:r>
        </a:p>
      </dgm:t>
    </dgm:pt>
    <dgm:pt modelId="{0687F1DA-FB83-46DE-81E3-503B5FF12A2E}" type="parTrans" cxnId="{9255ED9A-99DD-4323-A3DF-4834A4DB2555}">
      <dgm:prSet/>
      <dgm:spPr/>
      <dgm:t>
        <a:bodyPr/>
        <a:lstStyle/>
        <a:p>
          <a:endParaRPr lang="de-DE"/>
        </a:p>
      </dgm:t>
    </dgm:pt>
    <dgm:pt modelId="{96C94912-2FF4-4188-A5CD-8BA3115FA538}" type="sibTrans" cxnId="{9255ED9A-99DD-4323-A3DF-4834A4DB2555}">
      <dgm:prSet/>
      <dgm:spPr/>
      <dgm:t>
        <a:bodyPr/>
        <a:lstStyle/>
        <a:p>
          <a:endParaRPr lang="de-DE"/>
        </a:p>
      </dgm:t>
    </dgm:pt>
    <dgm:pt modelId="{6C8E0AA2-A027-4C91-A764-07C68F6313FD}">
      <dgm:prSet/>
      <dgm:spPr/>
      <dgm:t>
        <a:bodyPr/>
        <a:lstStyle/>
        <a:p>
          <a:r>
            <a:rPr lang="de-DE" dirty="0"/>
            <a:t>Erasmuspraktikum</a:t>
          </a:r>
        </a:p>
      </dgm:t>
    </dgm:pt>
    <dgm:pt modelId="{9C574733-206D-4F97-87D8-A07C755D1A14}" type="parTrans" cxnId="{F4EB66D5-8863-4930-855F-1922B3010238}">
      <dgm:prSet/>
      <dgm:spPr/>
      <dgm:t>
        <a:bodyPr/>
        <a:lstStyle/>
        <a:p>
          <a:endParaRPr lang="de-DE"/>
        </a:p>
      </dgm:t>
    </dgm:pt>
    <dgm:pt modelId="{8EB6FEFD-85B5-4939-B872-C479528A1AA7}" type="sibTrans" cxnId="{F4EB66D5-8863-4930-855F-1922B3010238}">
      <dgm:prSet/>
      <dgm:spPr/>
      <dgm:t>
        <a:bodyPr/>
        <a:lstStyle/>
        <a:p>
          <a:endParaRPr lang="de-DE"/>
        </a:p>
      </dgm:t>
    </dgm:pt>
    <dgm:pt modelId="{A1C433BC-3E4C-4A1A-90C1-DF5471F19287}">
      <dgm:prSet/>
      <dgm:spPr/>
      <dgm:t>
        <a:bodyPr/>
        <a:lstStyle/>
        <a:p>
          <a:r>
            <a:rPr lang="de-DE" dirty="0"/>
            <a:t>Praktikum außerhalb von Erasmus</a:t>
          </a:r>
        </a:p>
      </dgm:t>
    </dgm:pt>
    <dgm:pt modelId="{AD383678-42A1-4FD3-8DF0-0C2C9EE0C0C1}" type="parTrans" cxnId="{08709506-21F4-4FA6-B882-925BB8B7E2C6}">
      <dgm:prSet/>
      <dgm:spPr/>
      <dgm:t>
        <a:bodyPr/>
        <a:lstStyle/>
        <a:p>
          <a:endParaRPr lang="de-DE"/>
        </a:p>
      </dgm:t>
    </dgm:pt>
    <dgm:pt modelId="{7FB5A549-7FD7-46B5-B540-EAABCD751003}" type="sibTrans" cxnId="{08709506-21F4-4FA6-B882-925BB8B7E2C6}">
      <dgm:prSet/>
      <dgm:spPr/>
      <dgm:t>
        <a:bodyPr/>
        <a:lstStyle/>
        <a:p>
          <a:endParaRPr lang="de-DE"/>
        </a:p>
      </dgm:t>
    </dgm:pt>
    <dgm:pt modelId="{F61049F6-4008-4680-9650-2668E7A8DB0E}" type="pres">
      <dgm:prSet presAssocID="{7864B3E7-C4E7-4C80-974C-199F6D3207A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6F9FBE4-DD90-41B7-9756-88364D81E80A}" type="pres">
      <dgm:prSet presAssocID="{CC8CF0ED-3724-4049-B563-9A5BD479F8B7}" presName="hierRoot1" presStyleCnt="0">
        <dgm:presLayoutVars>
          <dgm:hierBranch val="init"/>
        </dgm:presLayoutVars>
      </dgm:prSet>
      <dgm:spPr/>
    </dgm:pt>
    <dgm:pt modelId="{7D63DFA5-9A93-412D-93F2-A2191798AC17}" type="pres">
      <dgm:prSet presAssocID="{CC8CF0ED-3724-4049-B563-9A5BD479F8B7}" presName="rootComposite1" presStyleCnt="0"/>
      <dgm:spPr/>
    </dgm:pt>
    <dgm:pt modelId="{1FCB8A57-3A9B-4543-9775-7ACAE3719D65}" type="pres">
      <dgm:prSet presAssocID="{CC8CF0ED-3724-4049-B563-9A5BD479F8B7}" presName="rootText1" presStyleLbl="node0" presStyleIdx="0" presStyleCnt="2">
        <dgm:presLayoutVars>
          <dgm:chPref val="3"/>
        </dgm:presLayoutVars>
      </dgm:prSet>
      <dgm:spPr/>
    </dgm:pt>
    <dgm:pt modelId="{F13D698A-0D17-426F-9463-2B233A1F0CEA}" type="pres">
      <dgm:prSet presAssocID="{CC8CF0ED-3724-4049-B563-9A5BD479F8B7}" presName="rootConnector1" presStyleLbl="node1" presStyleIdx="0" presStyleCnt="0"/>
      <dgm:spPr/>
    </dgm:pt>
    <dgm:pt modelId="{CE84AA27-5BD9-4568-B2AB-88E2C8DF7A1F}" type="pres">
      <dgm:prSet presAssocID="{CC8CF0ED-3724-4049-B563-9A5BD479F8B7}" presName="hierChild2" presStyleCnt="0"/>
      <dgm:spPr/>
    </dgm:pt>
    <dgm:pt modelId="{8255F901-1A66-47A8-8F7E-0D8C74676E0C}" type="pres">
      <dgm:prSet presAssocID="{37BBAD92-1E8F-4B76-A149-173B4C01EADA}" presName="Name37" presStyleLbl="parChTrans1D2" presStyleIdx="0" presStyleCnt="5"/>
      <dgm:spPr/>
    </dgm:pt>
    <dgm:pt modelId="{7D3C83E5-DB1D-4C07-84C8-899C929567BC}" type="pres">
      <dgm:prSet presAssocID="{AAF5D3B5-1F41-4708-BC4E-6FF334EDFF3E}" presName="hierRoot2" presStyleCnt="0">
        <dgm:presLayoutVars>
          <dgm:hierBranch val="init"/>
        </dgm:presLayoutVars>
      </dgm:prSet>
      <dgm:spPr/>
    </dgm:pt>
    <dgm:pt modelId="{83F093D3-1E3A-48C9-BEEC-D1414EE2587B}" type="pres">
      <dgm:prSet presAssocID="{AAF5D3B5-1F41-4708-BC4E-6FF334EDFF3E}" presName="rootComposite" presStyleCnt="0"/>
      <dgm:spPr/>
    </dgm:pt>
    <dgm:pt modelId="{11024358-2608-4E02-87C5-5FCA3D50811B}" type="pres">
      <dgm:prSet presAssocID="{AAF5D3B5-1F41-4708-BC4E-6FF334EDFF3E}" presName="rootText" presStyleLbl="node2" presStyleIdx="0" presStyleCnt="5">
        <dgm:presLayoutVars>
          <dgm:chPref val="3"/>
        </dgm:presLayoutVars>
      </dgm:prSet>
      <dgm:spPr/>
    </dgm:pt>
    <dgm:pt modelId="{12CDDE9C-CDBC-4584-9DF6-B0263AE92D3E}" type="pres">
      <dgm:prSet presAssocID="{AAF5D3B5-1F41-4708-BC4E-6FF334EDFF3E}" presName="rootConnector" presStyleLbl="node2" presStyleIdx="0" presStyleCnt="5"/>
      <dgm:spPr/>
    </dgm:pt>
    <dgm:pt modelId="{97B5E3BE-ECE0-4DAE-8A75-36239D36E6BE}" type="pres">
      <dgm:prSet presAssocID="{AAF5D3B5-1F41-4708-BC4E-6FF334EDFF3E}" presName="hierChild4" presStyleCnt="0"/>
      <dgm:spPr/>
    </dgm:pt>
    <dgm:pt modelId="{8741E93E-368A-4BA5-A21A-022C769EF9F1}" type="pres">
      <dgm:prSet presAssocID="{AAF5D3B5-1F41-4708-BC4E-6FF334EDFF3E}" presName="hierChild5" presStyleCnt="0"/>
      <dgm:spPr/>
    </dgm:pt>
    <dgm:pt modelId="{3438F44F-8C9C-4EB7-B526-C8A2A0036E44}" type="pres">
      <dgm:prSet presAssocID="{0687F1DA-FB83-46DE-81E3-503B5FF12A2E}" presName="Name37" presStyleLbl="parChTrans1D2" presStyleIdx="1" presStyleCnt="5"/>
      <dgm:spPr/>
    </dgm:pt>
    <dgm:pt modelId="{7B055839-9AED-4F16-B140-2843CB3E9E79}" type="pres">
      <dgm:prSet presAssocID="{61CC93C4-2F10-4A40-9229-A537A5429C5E}" presName="hierRoot2" presStyleCnt="0">
        <dgm:presLayoutVars>
          <dgm:hierBranch val="init"/>
        </dgm:presLayoutVars>
      </dgm:prSet>
      <dgm:spPr/>
    </dgm:pt>
    <dgm:pt modelId="{9FF33FF0-E2FD-4302-BFBE-973DDFD4FE59}" type="pres">
      <dgm:prSet presAssocID="{61CC93C4-2F10-4A40-9229-A537A5429C5E}" presName="rootComposite" presStyleCnt="0"/>
      <dgm:spPr/>
    </dgm:pt>
    <dgm:pt modelId="{E781FCBB-A6D9-4485-B828-974FB37FF7FF}" type="pres">
      <dgm:prSet presAssocID="{61CC93C4-2F10-4A40-9229-A537A5429C5E}" presName="rootText" presStyleLbl="node2" presStyleIdx="1" presStyleCnt="5">
        <dgm:presLayoutVars>
          <dgm:chPref val="3"/>
        </dgm:presLayoutVars>
      </dgm:prSet>
      <dgm:spPr/>
    </dgm:pt>
    <dgm:pt modelId="{E221D041-73C3-46AF-955C-B3FC35A37078}" type="pres">
      <dgm:prSet presAssocID="{61CC93C4-2F10-4A40-9229-A537A5429C5E}" presName="rootConnector" presStyleLbl="node2" presStyleIdx="1" presStyleCnt="5"/>
      <dgm:spPr/>
    </dgm:pt>
    <dgm:pt modelId="{BE3E5424-22D4-4B08-838F-7F530354AC4F}" type="pres">
      <dgm:prSet presAssocID="{61CC93C4-2F10-4A40-9229-A537A5429C5E}" presName="hierChild4" presStyleCnt="0"/>
      <dgm:spPr/>
    </dgm:pt>
    <dgm:pt modelId="{22F1F558-CACE-4993-8A04-2676C81A44E2}" type="pres">
      <dgm:prSet presAssocID="{61CC93C4-2F10-4A40-9229-A537A5429C5E}" presName="hierChild5" presStyleCnt="0"/>
      <dgm:spPr/>
    </dgm:pt>
    <dgm:pt modelId="{AA32E8BA-DA9C-49C1-AB1B-97047484D78C}" type="pres">
      <dgm:prSet presAssocID="{991A517F-F00F-46A4-BA82-B0E8DE430E9E}" presName="Name37" presStyleLbl="parChTrans1D2" presStyleIdx="2" presStyleCnt="5"/>
      <dgm:spPr/>
    </dgm:pt>
    <dgm:pt modelId="{46A00ABC-5A26-4365-BF5F-8E17B3904E3D}" type="pres">
      <dgm:prSet presAssocID="{C8423E15-1B99-4034-8B83-28831C9C0941}" presName="hierRoot2" presStyleCnt="0">
        <dgm:presLayoutVars>
          <dgm:hierBranch val="init"/>
        </dgm:presLayoutVars>
      </dgm:prSet>
      <dgm:spPr/>
    </dgm:pt>
    <dgm:pt modelId="{9598A5CD-A1F9-47FB-8F8A-4FB9B4803DC4}" type="pres">
      <dgm:prSet presAssocID="{C8423E15-1B99-4034-8B83-28831C9C0941}" presName="rootComposite" presStyleCnt="0"/>
      <dgm:spPr/>
    </dgm:pt>
    <dgm:pt modelId="{4551C0EC-94E0-4E92-B01B-D86159D2F61E}" type="pres">
      <dgm:prSet presAssocID="{C8423E15-1B99-4034-8B83-28831C9C0941}" presName="rootText" presStyleLbl="node2" presStyleIdx="2" presStyleCnt="5">
        <dgm:presLayoutVars>
          <dgm:chPref val="3"/>
        </dgm:presLayoutVars>
      </dgm:prSet>
      <dgm:spPr/>
    </dgm:pt>
    <dgm:pt modelId="{8B4F1D0E-38FC-4ECB-A335-2BF854F8C8F0}" type="pres">
      <dgm:prSet presAssocID="{C8423E15-1B99-4034-8B83-28831C9C0941}" presName="rootConnector" presStyleLbl="node2" presStyleIdx="2" presStyleCnt="5"/>
      <dgm:spPr/>
    </dgm:pt>
    <dgm:pt modelId="{9DB49A26-E181-4AAE-9574-090E69003AE1}" type="pres">
      <dgm:prSet presAssocID="{C8423E15-1B99-4034-8B83-28831C9C0941}" presName="hierChild4" presStyleCnt="0"/>
      <dgm:spPr/>
    </dgm:pt>
    <dgm:pt modelId="{5D73E21B-2179-4AD9-9738-5E06BD0F6F88}" type="pres">
      <dgm:prSet presAssocID="{C8423E15-1B99-4034-8B83-28831C9C0941}" presName="hierChild5" presStyleCnt="0"/>
      <dgm:spPr/>
    </dgm:pt>
    <dgm:pt modelId="{3AE97243-3403-4F96-941E-44F97B32A45F}" type="pres">
      <dgm:prSet presAssocID="{CC8CF0ED-3724-4049-B563-9A5BD479F8B7}" presName="hierChild3" presStyleCnt="0"/>
      <dgm:spPr/>
    </dgm:pt>
    <dgm:pt modelId="{A989F440-2484-485F-90E0-5148D5270F16}" type="pres">
      <dgm:prSet presAssocID="{9FE17ED6-0D86-461D-A6C5-03572102482D}" presName="hierRoot1" presStyleCnt="0">
        <dgm:presLayoutVars>
          <dgm:hierBranch val="init"/>
        </dgm:presLayoutVars>
      </dgm:prSet>
      <dgm:spPr/>
    </dgm:pt>
    <dgm:pt modelId="{278493F9-5080-409B-B6BF-752D966B1496}" type="pres">
      <dgm:prSet presAssocID="{9FE17ED6-0D86-461D-A6C5-03572102482D}" presName="rootComposite1" presStyleCnt="0"/>
      <dgm:spPr/>
    </dgm:pt>
    <dgm:pt modelId="{7A677078-6557-4B6F-9CE9-1B6BD2EA2448}" type="pres">
      <dgm:prSet presAssocID="{9FE17ED6-0D86-461D-A6C5-03572102482D}" presName="rootText1" presStyleLbl="node0" presStyleIdx="1" presStyleCnt="2">
        <dgm:presLayoutVars>
          <dgm:chPref val="3"/>
        </dgm:presLayoutVars>
      </dgm:prSet>
      <dgm:spPr/>
    </dgm:pt>
    <dgm:pt modelId="{312B2A6B-48A9-444F-974C-F739E8EDC9EB}" type="pres">
      <dgm:prSet presAssocID="{9FE17ED6-0D86-461D-A6C5-03572102482D}" presName="rootConnector1" presStyleLbl="node1" presStyleIdx="0" presStyleCnt="0"/>
      <dgm:spPr/>
    </dgm:pt>
    <dgm:pt modelId="{0BFEEAD1-8853-41D7-8DBD-D1428A775FB1}" type="pres">
      <dgm:prSet presAssocID="{9FE17ED6-0D86-461D-A6C5-03572102482D}" presName="hierChild2" presStyleCnt="0"/>
      <dgm:spPr/>
    </dgm:pt>
    <dgm:pt modelId="{CAEBEB44-6A6B-49C7-BCBE-CC114081C0E4}" type="pres">
      <dgm:prSet presAssocID="{9C574733-206D-4F97-87D8-A07C755D1A14}" presName="Name37" presStyleLbl="parChTrans1D2" presStyleIdx="3" presStyleCnt="5"/>
      <dgm:spPr/>
    </dgm:pt>
    <dgm:pt modelId="{55F68937-739E-4ECC-80D1-A8BB9955BF89}" type="pres">
      <dgm:prSet presAssocID="{6C8E0AA2-A027-4C91-A764-07C68F6313FD}" presName="hierRoot2" presStyleCnt="0">
        <dgm:presLayoutVars>
          <dgm:hierBranch val="init"/>
        </dgm:presLayoutVars>
      </dgm:prSet>
      <dgm:spPr/>
    </dgm:pt>
    <dgm:pt modelId="{98D41A57-DE58-4DED-9610-1D4740789909}" type="pres">
      <dgm:prSet presAssocID="{6C8E0AA2-A027-4C91-A764-07C68F6313FD}" presName="rootComposite" presStyleCnt="0"/>
      <dgm:spPr/>
    </dgm:pt>
    <dgm:pt modelId="{29D96E10-B7B5-4C29-A08D-0AEDD2EFEB39}" type="pres">
      <dgm:prSet presAssocID="{6C8E0AA2-A027-4C91-A764-07C68F6313FD}" presName="rootText" presStyleLbl="node2" presStyleIdx="3" presStyleCnt="5">
        <dgm:presLayoutVars>
          <dgm:chPref val="3"/>
        </dgm:presLayoutVars>
      </dgm:prSet>
      <dgm:spPr/>
    </dgm:pt>
    <dgm:pt modelId="{2760EA86-7CB1-4EE4-9932-48386F974952}" type="pres">
      <dgm:prSet presAssocID="{6C8E0AA2-A027-4C91-A764-07C68F6313FD}" presName="rootConnector" presStyleLbl="node2" presStyleIdx="3" presStyleCnt="5"/>
      <dgm:spPr/>
    </dgm:pt>
    <dgm:pt modelId="{14220A27-E6C9-4CF5-B78E-1D871D64F628}" type="pres">
      <dgm:prSet presAssocID="{6C8E0AA2-A027-4C91-A764-07C68F6313FD}" presName="hierChild4" presStyleCnt="0"/>
      <dgm:spPr/>
    </dgm:pt>
    <dgm:pt modelId="{C7B18BFC-8048-4AAC-9A6F-11D5BF9C4E9A}" type="pres">
      <dgm:prSet presAssocID="{6C8E0AA2-A027-4C91-A764-07C68F6313FD}" presName="hierChild5" presStyleCnt="0"/>
      <dgm:spPr/>
    </dgm:pt>
    <dgm:pt modelId="{C0987FCD-3754-4028-9DF7-EAFC8BBB78A7}" type="pres">
      <dgm:prSet presAssocID="{AD383678-42A1-4FD3-8DF0-0C2C9EE0C0C1}" presName="Name37" presStyleLbl="parChTrans1D2" presStyleIdx="4" presStyleCnt="5"/>
      <dgm:spPr/>
    </dgm:pt>
    <dgm:pt modelId="{38A6DFF1-3FA2-46AC-895A-760682034625}" type="pres">
      <dgm:prSet presAssocID="{A1C433BC-3E4C-4A1A-90C1-DF5471F19287}" presName="hierRoot2" presStyleCnt="0">
        <dgm:presLayoutVars>
          <dgm:hierBranch val="init"/>
        </dgm:presLayoutVars>
      </dgm:prSet>
      <dgm:spPr/>
    </dgm:pt>
    <dgm:pt modelId="{18A70C6D-DA1F-48A6-93F3-BC4652312AB7}" type="pres">
      <dgm:prSet presAssocID="{A1C433BC-3E4C-4A1A-90C1-DF5471F19287}" presName="rootComposite" presStyleCnt="0"/>
      <dgm:spPr/>
    </dgm:pt>
    <dgm:pt modelId="{03B73CE6-3237-4B08-A6B6-745E242AD857}" type="pres">
      <dgm:prSet presAssocID="{A1C433BC-3E4C-4A1A-90C1-DF5471F19287}" presName="rootText" presStyleLbl="node2" presStyleIdx="4" presStyleCnt="5" custLinFactNeighborY="-556">
        <dgm:presLayoutVars>
          <dgm:chPref val="3"/>
        </dgm:presLayoutVars>
      </dgm:prSet>
      <dgm:spPr/>
    </dgm:pt>
    <dgm:pt modelId="{ADC2044A-207B-400B-B6A1-370ED6A1FDA0}" type="pres">
      <dgm:prSet presAssocID="{A1C433BC-3E4C-4A1A-90C1-DF5471F19287}" presName="rootConnector" presStyleLbl="node2" presStyleIdx="4" presStyleCnt="5"/>
      <dgm:spPr/>
    </dgm:pt>
    <dgm:pt modelId="{F2400DEE-3953-4A79-9143-764DA175678B}" type="pres">
      <dgm:prSet presAssocID="{A1C433BC-3E4C-4A1A-90C1-DF5471F19287}" presName="hierChild4" presStyleCnt="0"/>
      <dgm:spPr/>
    </dgm:pt>
    <dgm:pt modelId="{1BBBFC38-B95C-4F87-BA1A-E3C0C41D3891}" type="pres">
      <dgm:prSet presAssocID="{A1C433BC-3E4C-4A1A-90C1-DF5471F19287}" presName="hierChild5" presStyleCnt="0"/>
      <dgm:spPr/>
    </dgm:pt>
    <dgm:pt modelId="{619F143F-4EB4-4212-BEC7-F0FE2B3E4DBF}" type="pres">
      <dgm:prSet presAssocID="{9FE17ED6-0D86-461D-A6C5-03572102482D}" presName="hierChild3" presStyleCnt="0"/>
      <dgm:spPr/>
    </dgm:pt>
  </dgm:ptLst>
  <dgm:cxnLst>
    <dgm:cxn modelId="{08709506-21F4-4FA6-B882-925BB8B7E2C6}" srcId="{9FE17ED6-0D86-461D-A6C5-03572102482D}" destId="{A1C433BC-3E4C-4A1A-90C1-DF5471F19287}" srcOrd="1" destOrd="0" parTransId="{AD383678-42A1-4FD3-8DF0-0C2C9EE0C0C1}" sibTransId="{7FB5A549-7FD7-46B5-B540-EAABCD751003}"/>
    <dgm:cxn modelId="{0640EF0F-49F4-42CD-85F0-A110DF13FDCB}" srcId="{CC8CF0ED-3724-4049-B563-9A5BD479F8B7}" destId="{C8423E15-1B99-4034-8B83-28831C9C0941}" srcOrd="2" destOrd="0" parTransId="{991A517F-F00F-46A4-BA82-B0E8DE430E9E}" sibTransId="{0F98D0CD-E25B-4786-A6DC-9602ECF43ABE}"/>
    <dgm:cxn modelId="{FBB6F415-7C1E-4CCB-A35A-8EE8AE92ABBD}" type="presOf" srcId="{AAF5D3B5-1F41-4708-BC4E-6FF334EDFF3E}" destId="{11024358-2608-4E02-87C5-5FCA3D50811B}" srcOrd="0" destOrd="0" presId="urn:microsoft.com/office/officeart/2005/8/layout/orgChart1"/>
    <dgm:cxn modelId="{91FBA919-78A1-4592-B3C3-FDCF3700F5EA}" type="presOf" srcId="{C8423E15-1B99-4034-8B83-28831C9C0941}" destId="{4551C0EC-94E0-4E92-B01B-D86159D2F61E}" srcOrd="0" destOrd="0" presId="urn:microsoft.com/office/officeart/2005/8/layout/orgChart1"/>
    <dgm:cxn modelId="{C4E7C31B-5CB9-43F5-90AD-0C0A67E5FA74}" type="presOf" srcId="{7864B3E7-C4E7-4C80-974C-199F6D3207AD}" destId="{F61049F6-4008-4680-9650-2668E7A8DB0E}" srcOrd="0" destOrd="0" presId="urn:microsoft.com/office/officeart/2005/8/layout/orgChart1"/>
    <dgm:cxn modelId="{63C26D1C-5AF6-4713-B9C3-367D1734BE13}" type="presOf" srcId="{9FE17ED6-0D86-461D-A6C5-03572102482D}" destId="{312B2A6B-48A9-444F-974C-F739E8EDC9EB}" srcOrd="1" destOrd="0" presId="urn:microsoft.com/office/officeart/2005/8/layout/orgChart1"/>
    <dgm:cxn modelId="{DC8E3D1D-FA5E-4878-9C5D-DEDFACA26FDE}" type="presOf" srcId="{0687F1DA-FB83-46DE-81E3-503B5FF12A2E}" destId="{3438F44F-8C9C-4EB7-B526-C8A2A0036E44}" srcOrd="0" destOrd="0" presId="urn:microsoft.com/office/officeart/2005/8/layout/orgChart1"/>
    <dgm:cxn modelId="{837D5638-A729-48A3-B486-ED810EF07405}" type="presOf" srcId="{37BBAD92-1E8F-4B76-A149-173B4C01EADA}" destId="{8255F901-1A66-47A8-8F7E-0D8C74676E0C}" srcOrd="0" destOrd="0" presId="urn:microsoft.com/office/officeart/2005/8/layout/orgChart1"/>
    <dgm:cxn modelId="{6FFE0943-9787-4A44-A93E-9AB4FBE678FC}" type="presOf" srcId="{991A517F-F00F-46A4-BA82-B0E8DE430E9E}" destId="{AA32E8BA-DA9C-49C1-AB1B-97047484D78C}" srcOrd="0" destOrd="0" presId="urn:microsoft.com/office/officeart/2005/8/layout/orgChart1"/>
    <dgm:cxn modelId="{2399F649-F88B-4A36-8576-D32A3AE45EBC}" srcId="{7864B3E7-C4E7-4C80-974C-199F6D3207AD}" destId="{9FE17ED6-0D86-461D-A6C5-03572102482D}" srcOrd="1" destOrd="0" parTransId="{2BCB2A92-447F-4735-990F-C9760244717C}" sibTransId="{FF8DF8E1-25E6-4141-BC46-A6F1FDFC282D}"/>
    <dgm:cxn modelId="{16D71450-AD58-40E2-AA47-5A765C479C3D}" type="presOf" srcId="{A1C433BC-3E4C-4A1A-90C1-DF5471F19287}" destId="{03B73CE6-3237-4B08-A6B6-745E242AD857}" srcOrd="0" destOrd="0" presId="urn:microsoft.com/office/officeart/2005/8/layout/orgChart1"/>
    <dgm:cxn modelId="{8E9D2174-866F-4315-B162-C8E27A3AB991}" type="presOf" srcId="{C8423E15-1B99-4034-8B83-28831C9C0941}" destId="{8B4F1D0E-38FC-4ECB-A335-2BF854F8C8F0}" srcOrd="1" destOrd="0" presId="urn:microsoft.com/office/officeart/2005/8/layout/orgChart1"/>
    <dgm:cxn modelId="{9586F97E-1665-40FB-9563-E626090CCD39}" type="presOf" srcId="{6C8E0AA2-A027-4C91-A764-07C68F6313FD}" destId="{29D96E10-B7B5-4C29-A08D-0AEDD2EFEB39}" srcOrd="0" destOrd="0" presId="urn:microsoft.com/office/officeart/2005/8/layout/orgChart1"/>
    <dgm:cxn modelId="{3B0A6E86-E168-4395-8C4E-22A21D825843}" type="presOf" srcId="{AAF5D3B5-1F41-4708-BC4E-6FF334EDFF3E}" destId="{12CDDE9C-CDBC-4584-9DF6-B0263AE92D3E}" srcOrd="1" destOrd="0" presId="urn:microsoft.com/office/officeart/2005/8/layout/orgChart1"/>
    <dgm:cxn modelId="{F09D7295-EE0C-4984-92BB-D0A5A761AE1A}" type="presOf" srcId="{9FE17ED6-0D86-461D-A6C5-03572102482D}" destId="{7A677078-6557-4B6F-9CE9-1B6BD2EA2448}" srcOrd="0" destOrd="0" presId="urn:microsoft.com/office/officeart/2005/8/layout/orgChart1"/>
    <dgm:cxn modelId="{9255ED9A-99DD-4323-A3DF-4834A4DB2555}" srcId="{CC8CF0ED-3724-4049-B563-9A5BD479F8B7}" destId="{61CC93C4-2F10-4A40-9229-A537A5429C5E}" srcOrd="1" destOrd="0" parTransId="{0687F1DA-FB83-46DE-81E3-503B5FF12A2E}" sibTransId="{96C94912-2FF4-4188-A5CD-8BA3115FA538}"/>
    <dgm:cxn modelId="{0707AF9D-17D0-4739-A3B6-6A278EA061DF}" type="presOf" srcId="{A1C433BC-3E4C-4A1A-90C1-DF5471F19287}" destId="{ADC2044A-207B-400B-B6A1-370ED6A1FDA0}" srcOrd="1" destOrd="0" presId="urn:microsoft.com/office/officeart/2005/8/layout/orgChart1"/>
    <dgm:cxn modelId="{1B3B9CA4-54DD-486E-AA05-6DF1AB9DF0FD}" type="presOf" srcId="{6C8E0AA2-A027-4C91-A764-07C68F6313FD}" destId="{2760EA86-7CB1-4EE4-9932-48386F974952}" srcOrd="1" destOrd="0" presId="urn:microsoft.com/office/officeart/2005/8/layout/orgChart1"/>
    <dgm:cxn modelId="{87A595A5-0163-44A0-956A-804FAFDF2844}" type="presOf" srcId="{CC8CF0ED-3724-4049-B563-9A5BD479F8B7}" destId="{F13D698A-0D17-426F-9463-2B233A1F0CEA}" srcOrd="1" destOrd="0" presId="urn:microsoft.com/office/officeart/2005/8/layout/orgChart1"/>
    <dgm:cxn modelId="{50B5A4AA-A72C-41B0-BE34-BF3FB9F9C92B}" type="presOf" srcId="{61CC93C4-2F10-4A40-9229-A537A5429C5E}" destId="{E781FCBB-A6D9-4485-B828-974FB37FF7FF}" srcOrd="0" destOrd="0" presId="urn:microsoft.com/office/officeart/2005/8/layout/orgChart1"/>
    <dgm:cxn modelId="{AA6AF1AB-17E4-480F-BB65-0688D942382A}" type="presOf" srcId="{CC8CF0ED-3724-4049-B563-9A5BD479F8B7}" destId="{1FCB8A57-3A9B-4543-9775-7ACAE3719D65}" srcOrd="0" destOrd="0" presId="urn:microsoft.com/office/officeart/2005/8/layout/orgChart1"/>
    <dgm:cxn modelId="{7E347CC6-9B56-40E0-BCD8-FAB682D832ED}" type="presOf" srcId="{9C574733-206D-4F97-87D8-A07C755D1A14}" destId="{CAEBEB44-6A6B-49C7-BCBE-CC114081C0E4}" srcOrd="0" destOrd="0" presId="urn:microsoft.com/office/officeart/2005/8/layout/orgChart1"/>
    <dgm:cxn modelId="{783127D3-F70C-49B6-84CF-E99A84A86442}" srcId="{7864B3E7-C4E7-4C80-974C-199F6D3207AD}" destId="{CC8CF0ED-3724-4049-B563-9A5BD479F8B7}" srcOrd="0" destOrd="0" parTransId="{CAE39A30-7A59-4BE2-A54F-24D222A5C5C5}" sibTransId="{A4DC2ECD-6D62-4C9F-887F-96B11BBABE9E}"/>
    <dgm:cxn modelId="{F4EB66D5-8863-4930-855F-1922B3010238}" srcId="{9FE17ED6-0D86-461D-A6C5-03572102482D}" destId="{6C8E0AA2-A027-4C91-A764-07C68F6313FD}" srcOrd="0" destOrd="0" parTransId="{9C574733-206D-4F97-87D8-A07C755D1A14}" sibTransId="{8EB6FEFD-85B5-4939-B872-C479528A1AA7}"/>
    <dgm:cxn modelId="{C6BE91E1-34CD-45C5-B933-6FC54D09164E}" type="presOf" srcId="{61CC93C4-2F10-4A40-9229-A537A5429C5E}" destId="{E221D041-73C3-46AF-955C-B3FC35A37078}" srcOrd="1" destOrd="0" presId="urn:microsoft.com/office/officeart/2005/8/layout/orgChart1"/>
    <dgm:cxn modelId="{1AA320E6-AD08-4875-A079-C20907FF68D0}" srcId="{CC8CF0ED-3724-4049-B563-9A5BD479F8B7}" destId="{AAF5D3B5-1F41-4708-BC4E-6FF334EDFF3E}" srcOrd="0" destOrd="0" parTransId="{37BBAD92-1E8F-4B76-A149-173B4C01EADA}" sibTransId="{1B061D97-BFBE-47ED-87BB-DE52F289E012}"/>
    <dgm:cxn modelId="{6761DDFE-EF52-4111-9CFD-0AEE04EED1C1}" type="presOf" srcId="{AD383678-42A1-4FD3-8DF0-0C2C9EE0C0C1}" destId="{C0987FCD-3754-4028-9DF7-EAFC8BBB78A7}" srcOrd="0" destOrd="0" presId="urn:microsoft.com/office/officeart/2005/8/layout/orgChart1"/>
    <dgm:cxn modelId="{222DF600-72D1-49C9-B22D-48B7F03546DF}" type="presParOf" srcId="{F61049F6-4008-4680-9650-2668E7A8DB0E}" destId="{C6F9FBE4-DD90-41B7-9756-88364D81E80A}" srcOrd="0" destOrd="0" presId="urn:microsoft.com/office/officeart/2005/8/layout/orgChart1"/>
    <dgm:cxn modelId="{D95D937E-11FD-4CFD-A3BE-BAB68DC1E111}" type="presParOf" srcId="{C6F9FBE4-DD90-41B7-9756-88364D81E80A}" destId="{7D63DFA5-9A93-412D-93F2-A2191798AC17}" srcOrd="0" destOrd="0" presId="urn:microsoft.com/office/officeart/2005/8/layout/orgChart1"/>
    <dgm:cxn modelId="{606FE6A7-F9F0-4F35-9D5C-0388AA427B92}" type="presParOf" srcId="{7D63DFA5-9A93-412D-93F2-A2191798AC17}" destId="{1FCB8A57-3A9B-4543-9775-7ACAE3719D65}" srcOrd="0" destOrd="0" presId="urn:microsoft.com/office/officeart/2005/8/layout/orgChart1"/>
    <dgm:cxn modelId="{BC9B9206-7A7A-42D8-ACB6-C23287280EF4}" type="presParOf" srcId="{7D63DFA5-9A93-412D-93F2-A2191798AC17}" destId="{F13D698A-0D17-426F-9463-2B233A1F0CEA}" srcOrd="1" destOrd="0" presId="urn:microsoft.com/office/officeart/2005/8/layout/orgChart1"/>
    <dgm:cxn modelId="{216D64EA-4CBC-474B-83A5-0A0FAC987B96}" type="presParOf" srcId="{C6F9FBE4-DD90-41B7-9756-88364D81E80A}" destId="{CE84AA27-5BD9-4568-B2AB-88E2C8DF7A1F}" srcOrd="1" destOrd="0" presId="urn:microsoft.com/office/officeart/2005/8/layout/orgChart1"/>
    <dgm:cxn modelId="{8AFF9A78-A759-49F8-B026-C92F395D50A9}" type="presParOf" srcId="{CE84AA27-5BD9-4568-B2AB-88E2C8DF7A1F}" destId="{8255F901-1A66-47A8-8F7E-0D8C74676E0C}" srcOrd="0" destOrd="0" presId="urn:microsoft.com/office/officeart/2005/8/layout/orgChart1"/>
    <dgm:cxn modelId="{063DF1F1-F31E-43B6-A616-D7BEC17F41F4}" type="presParOf" srcId="{CE84AA27-5BD9-4568-B2AB-88E2C8DF7A1F}" destId="{7D3C83E5-DB1D-4C07-84C8-899C929567BC}" srcOrd="1" destOrd="0" presId="urn:microsoft.com/office/officeart/2005/8/layout/orgChart1"/>
    <dgm:cxn modelId="{DE236C52-5528-4660-B949-BF2F458A9CCD}" type="presParOf" srcId="{7D3C83E5-DB1D-4C07-84C8-899C929567BC}" destId="{83F093D3-1E3A-48C9-BEEC-D1414EE2587B}" srcOrd="0" destOrd="0" presId="urn:microsoft.com/office/officeart/2005/8/layout/orgChart1"/>
    <dgm:cxn modelId="{76FA23DC-1055-4501-B56D-020CD50AA155}" type="presParOf" srcId="{83F093D3-1E3A-48C9-BEEC-D1414EE2587B}" destId="{11024358-2608-4E02-87C5-5FCA3D50811B}" srcOrd="0" destOrd="0" presId="urn:microsoft.com/office/officeart/2005/8/layout/orgChart1"/>
    <dgm:cxn modelId="{9A7902B1-54D9-4936-94C3-E50AAFA73F3E}" type="presParOf" srcId="{83F093D3-1E3A-48C9-BEEC-D1414EE2587B}" destId="{12CDDE9C-CDBC-4584-9DF6-B0263AE92D3E}" srcOrd="1" destOrd="0" presId="urn:microsoft.com/office/officeart/2005/8/layout/orgChart1"/>
    <dgm:cxn modelId="{E3DB0936-7411-47E3-9524-1F7074A66B56}" type="presParOf" srcId="{7D3C83E5-DB1D-4C07-84C8-899C929567BC}" destId="{97B5E3BE-ECE0-4DAE-8A75-36239D36E6BE}" srcOrd="1" destOrd="0" presId="urn:microsoft.com/office/officeart/2005/8/layout/orgChart1"/>
    <dgm:cxn modelId="{DF53B854-675D-4571-821D-B95000EC27DF}" type="presParOf" srcId="{7D3C83E5-DB1D-4C07-84C8-899C929567BC}" destId="{8741E93E-368A-4BA5-A21A-022C769EF9F1}" srcOrd="2" destOrd="0" presId="urn:microsoft.com/office/officeart/2005/8/layout/orgChart1"/>
    <dgm:cxn modelId="{40B1973C-85E0-4E9C-83DE-064A0105BFA0}" type="presParOf" srcId="{CE84AA27-5BD9-4568-B2AB-88E2C8DF7A1F}" destId="{3438F44F-8C9C-4EB7-B526-C8A2A0036E44}" srcOrd="2" destOrd="0" presId="urn:microsoft.com/office/officeart/2005/8/layout/orgChart1"/>
    <dgm:cxn modelId="{681BF3D6-C0F8-4912-B907-E68143D1E1DF}" type="presParOf" srcId="{CE84AA27-5BD9-4568-B2AB-88E2C8DF7A1F}" destId="{7B055839-9AED-4F16-B140-2843CB3E9E79}" srcOrd="3" destOrd="0" presId="urn:microsoft.com/office/officeart/2005/8/layout/orgChart1"/>
    <dgm:cxn modelId="{48569CEF-3683-4DAF-90A6-538002A9F57A}" type="presParOf" srcId="{7B055839-9AED-4F16-B140-2843CB3E9E79}" destId="{9FF33FF0-E2FD-4302-BFBE-973DDFD4FE59}" srcOrd="0" destOrd="0" presId="urn:microsoft.com/office/officeart/2005/8/layout/orgChart1"/>
    <dgm:cxn modelId="{72CC729E-6F99-4BBF-A5FD-262F817F76FE}" type="presParOf" srcId="{9FF33FF0-E2FD-4302-BFBE-973DDFD4FE59}" destId="{E781FCBB-A6D9-4485-B828-974FB37FF7FF}" srcOrd="0" destOrd="0" presId="urn:microsoft.com/office/officeart/2005/8/layout/orgChart1"/>
    <dgm:cxn modelId="{BAF03467-3DBF-4970-9397-5806CDB3BA8C}" type="presParOf" srcId="{9FF33FF0-E2FD-4302-BFBE-973DDFD4FE59}" destId="{E221D041-73C3-46AF-955C-B3FC35A37078}" srcOrd="1" destOrd="0" presId="urn:microsoft.com/office/officeart/2005/8/layout/orgChart1"/>
    <dgm:cxn modelId="{0F6E6DF6-556C-4DD3-89BA-9D08829E15FA}" type="presParOf" srcId="{7B055839-9AED-4F16-B140-2843CB3E9E79}" destId="{BE3E5424-22D4-4B08-838F-7F530354AC4F}" srcOrd="1" destOrd="0" presId="urn:microsoft.com/office/officeart/2005/8/layout/orgChart1"/>
    <dgm:cxn modelId="{47060B03-FBFF-4FDC-AB15-BB7C5CA5CB33}" type="presParOf" srcId="{7B055839-9AED-4F16-B140-2843CB3E9E79}" destId="{22F1F558-CACE-4993-8A04-2676C81A44E2}" srcOrd="2" destOrd="0" presId="urn:microsoft.com/office/officeart/2005/8/layout/orgChart1"/>
    <dgm:cxn modelId="{765A7B61-A61B-4C5E-81FE-26B8C0F4138A}" type="presParOf" srcId="{CE84AA27-5BD9-4568-B2AB-88E2C8DF7A1F}" destId="{AA32E8BA-DA9C-49C1-AB1B-97047484D78C}" srcOrd="4" destOrd="0" presId="urn:microsoft.com/office/officeart/2005/8/layout/orgChart1"/>
    <dgm:cxn modelId="{E3A4BB14-FD90-4B6B-B75D-ECC2C82E2FE7}" type="presParOf" srcId="{CE84AA27-5BD9-4568-B2AB-88E2C8DF7A1F}" destId="{46A00ABC-5A26-4365-BF5F-8E17B3904E3D}" srcOrd="5" destOrd="0" presId="urn:microsoft.com/office/officeart/2005/8/layout/orgChart1"/>
    <dgm:cxn modelId="{09287BD4-81FD-4AA3-86C3-41BCF9A3B096}" type="presParOf" srcId="{46A00ABC-5A26-4365-BF5F-8E17B3904E3D}" destId="{9598A5CD-A1F9-47FB-8F8A-4FB9B4803DC4}" srcOrd="0" destOrd="0" presId="urn:microsoft.com/office/officeart/2005/8/layout/orgChart1"/>
    <dgm:cxn modelId="{FB468628-6A1E-4ED4-A724-1450B2050B2E}" type="presParOf" srcId="{9598A5CD-A1F9-47FB-8F8A-4FB9B4803DC4}" destId="{4551C0EC-94E0-4E92-B01B-D86159D2F61E}" srcOrd="0" destOrd="0" presId="urn:microsoft.com/office/officeart/2005/8/layout/orgChart1"/>
    <dgm:cxn modelId="{A5475ECA-A474-4E60-BC52-286F5EC94239}" type="presParOf" srcId="{9598A5CD-A1F9-47FB-8F8A-4FB9B4803DC4}" destId="{8B4F1D0E-38FC-4ECB-A335-2BF854F8C8F0}" srcOrd="1" destOrd="0" presId="urn:microsoft.com/office/officeart/2005/8/layout/orgChart1"/>
    <dgm:cxn modelId="{67462D01-5FD0-4639-99A7-22540B46F469}" type="presParOf" srcId="{46A00ABC-5A26-4365-BF5F-8E17B3904E3D}" destId="{9DB49A26-E181-4AAE-9574-090E69003AE1}" srcOrd="1" destOrd="0" presId="urn:microsoft.com/office/officeart/2005/8/layout/orgChart1"/>
    <dgm:cxn modelId="{3308C787-F26A-46B3-82D6-C0A367FA9C47}" type="presParOf" srcId="{46A00ABC-5A26-4365-BF5F-8E17B3904E3D}" destId="{5D73E21B-2179-4AD9-9738-5E06BD0F6F88}" srcOrd="2" destOrd="0" presId="urn:microsoft.com/office/officeart/2005/8/layout/orgChart1"/>
    <dgm:cxn modelId="{05BDE732-B3D6-499C-ABE3-55F552CF777F}" type="presParOf" srcId="{C6F9FBE4-DD90-41B7-9756-88364D81E80A}" destId="{3AE97243-3403-4F96-941E-44F97B32A45F}" srcOrd="2" destOrd="0" presId="urn:microsoft.com/office/officeart/2005/8/layout/orgChart1"/>
    <dgm:cxn modelId="{E0ECF0EA-4C63-43B8-8CCC-029CEF523A73}" type="presParOf" srcId="{F61049F6-4008-4680-9650-2668E7A8DB0E}" destId="{A989F440-2484-485F-90E0-5148D5270F16}" srcOrd="1" destOrd="0" presId="urn:microsoft.com/office/officeart/2005/8/layout/orgChart1"/>
    <dgm:cxn modelId="{3F873211-A830-4605-A8F5-3BEE20EBD078}" type="presParOf" srcId="{A989F440-2484-485F-90E0-5148D5270F16}" destId="{278493F9-5080-409B-B6BF-752D966B1496}" srcOrd="0" destOrd="0" presId="urn:microsoft.com/office/officeart/2005/8/layout/orgChart1"/>
    <dgm:cxn modelId="{8DBEC65F-5C6C-47C1-A151-4717CDBAA97A}" type="presParOf" srcId="{278493F9-5080-409B-B6BF-752D966B1496}" destId="{7A677078-6557-4B6F-9CE9-1B6BD2EA2448}" srcOrd="0" destOrd="0" presId="urn:microsoft.com/office/officeart/2005/8/layout/orgChart1"/>
    <dgm:cxn modelId="{2C136952-6203-4631-AE37-4A11DBAE7995}" type="presParOf" srcId="{278493F9-5080-409B-B6BF-752D966B1496}" destId="{312B2A6B-48A9-444F-974C-F739E8EDC9EB}" srcOrd="1" destOrd="0" presId="urn:microsoft.com/office/officeart/2005/8/layout/orgChart1"/>
    <dgm:cxn modelId="{612C94AD-DD04-42D5-9063-1B0B3068965F}" type="presParOf" srcId="{A989F440-2484-485F-90E0-5148D5270F16}" destId="{0BFEEAD1-8853-41D7-8DBD-D1428A775FB1}" srcOrd="1" destOrd="0" presId="urn:microsoft.com/office/officeart/2005/8/layout/orgChart1"/>
    <dgm:cxn modelId="{970DFBBE-F093-43DE-B832-3252CFFB042E}" type="presParOf" srcId="{0BFEEAD1-8853-41D7-8DBD-D1428A775FB1}" destId="{CAEBEB44-6A6B-49C7-BCBE-CC114081C0E4}" srcOrd="0" destOrd="0" presId="urn:microsoft.com/office/officeart/2005/8/layout/orgChart1"/>
    <dgm:cxn modelId="{E29B240F-23D6-4BA1-9B16-093BD64EE7C2}" type="presParOf" srcId="{0BFEEAD1-8853-41D7-8DBD-D1428A775FB1}" destId="{55F68937-739E-4ECC-80D1-A8BB9955BF89}" srcOrd="1" destOrd="0" presId="urn:microsoft.com/office/officeart/2005/8/layout/orgChart1"/>
    <dgm:cxn modelId="{8E676689-CC9E-40FB-83FB-79451AC04EFE}" type="presParOf" srcId="{55F68937-739E-4ECC-80D1-A8BB9955BF89}" destId="{98D41A57-DE58-4DED-9610-1D4740789909}" srcOrd="0" destOrd="0" presId="urn:microsoft.com/office/officeart/2005/8/layout/orgChart1"/>
    <dgm:cxn modelId="{CFAAD851-B9AA-4881-8917-F65C6835FDF3}" type="presParOf" srcId="{98D41A57-DE58-4DED-9610-1D4740789909}" destId="{29D96E10-B7B5-4C29-A08D-0AEDD2EFEB39}" srcOrd="0" destOrd="0" presId="urn:microsoft.com/office/officeart/2005/8/layout/orgChart1"/>
    <dgm:cxn modelId="{8A5403F4-463C-4833-B684-31F5943E1A58}" type="presParOf" srcId="{98D41A57-DE58-4DED-9610-1D4740789909}" destId="{2760EA86-7CB1-4EE4-9932-48386F974952}" srcOrd="1" destOrd="0" presId="urn:microsoft.com/office/officeart/2005/8/layout/orgChart1"/>
    <dgm:cxn modelId="{FF1E1963-4E00-4CCA-A2D6-5AA8D1D5BC7E}" type="presParOf" srcId="{55F68937-739E-4ECC-80D1-A8BB9955BF89}" destId="{14220A27-E6C9-4CF5-B78E-1D871D64F628}" srcOrd="1" destOrd="0" presId="urn:microsoft.com/office/officeart/2005/8/layout/orgChart1"/>
    <dgm:cxn modelId="{6F1AE27D-7EEA-4F9E-9E11-24903FC6D260}" type="presParOf" srcId="{55F68937-739E-4ECC-80D1-A8BB9955BF89}" destId="{C7B18BFC-8048-4AAC-9A6F-11D5BF9C4E9A}" srcOrd="2" destOrd="0" presId="urn:microsoft.com/office/officeart/2005/8/layout/orgChart1"/>
    <dgm:cxn modelId="{C677962B-D17B-4158-BB00-E6287B602A62}" type="presParOf" srcId="{0BFEEAD1-8853-41D7-8DBD-D1428A775FB1}" destId="{C0987FCD-3754-4028-9DF7-EAFC8BBB78A7}" srcOrd="2" destOrd="0" presId="urn:microsoft.com/office/officeart/2005/8/layout/orgChart1"/>
    <dgm:cxn modelId="{80E25E96-3FB2-40C5-8A2E-A00D2AD57BAC}" type="presParOf" srcId="{0BFEEAD1-8853-41D7-8DBD-D1428A775FB1}" destId="{38A6DFF1-3FA2-46AC-895A-760682034625}" srcOrd="3" destOrd="0" presId="urn:microsoft.com/office/officeart/2005/8/layout/orgChart1"/>
    <dgm:cxn modelId="{BEF207A0-1202-48EA-B537-49307F7CFFA2}" type="presParOf" srcId="{38A6DFF1-3FA2-46AC-895A-760682034625}" destId="{18A70C6D-DA1F-48A6-93F3-BC4652312AB7}" srcOrd="0" destOrd="0" presId="urn:microsoft.com/office/officeart/2005/8/layout/orgChart1"/>
    <dgm:cxn modelId="{D99B2299-5AE8-4694-8AB5-39551DE31259}" type="presParOf" srcId="{18A70C6D-DA1F-48A6-93F3-BC4652312AB7}" destId="{03B73CE6-3237-4B08-A6B6-745E242AD857}" srcOrd="0" destOrd="0" presId="urn:microsoft.com/office/officeart/2005/8/layout/orgChart1"/>
    <dgm:cxn modelId="{BFDAD7BD-58E8-4D10-8208-6F1BA91F6AD6}" type="presParOf" srcId="{18A70C6D-DA1F-48A6-93F3-BC4652312AB7}" destId="{ADC2044A-207B-400B-B6A1-370ED6A1FDA0}" srcOrd="1" destOrd="0" presId="urn:microsoft.com/office/officeart/2005/8/layout/orgChart1"/>
    <dgm:cxn modelId="{D229EC34-8EC5-47A1-B723-3A201255F8C3}" type="presParOf" srcId="{38A6DFF1-3FA2-46AC-895A-760682034625}" destId="{F2400DEE-3953-4A79-9143-764DA175678B}" srcOrd="1" destOrd="0" presId="urn:microsoft.com/office/officeart/2005/8/layout/orgChart1"/>
    <dgm:cxn modelId="{C52B99F4-EC92-4277-AEF0-EA6FD6FBD1A5}" type="presParOf" srcId="{38A6DFF1-3FA2-46AC-895A-760682034625}" destId="{1BBBFC38-B95C-4F87-BA1A-E3C0C41D3891}" srcOrd="2" destOrd="0" presId="urn:microsoft.com/office/officeart/2005/8/layout/orgChart1"/>
    <dgm:cxn modelId="{633C5CC0-2035-4BAD-92BA-2BCB60EA965B}" type="presParOf" srcId="{A989F440-2484-485F-90E0-5148D5270F16}" destId="{619F143F-4EB4-4212-BEC7-F0FE2B3E4DB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864B3E7-C4E7-4C80-974C-199F6D3207AD}" type="doc">
      <dgm:prSet loTypeId="urn:microsoft.com/office/officeart/2005/8/layout/orgChart1" loCatId="hierarchy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de-DE"/>
        </a:p>
      </dgm:t>
    </dgm:pt>
    <dgm:pt modelId="{CC8CF0ED-3724-4049-B563-9A5BD479F8B7}">
      <dgm:prSet phldrT="[Text]"/>
      <dgm:spPr/>
      <dgm:t>
        <a:bodyPr/>
        <a:lstStyle/>
        <a:p>
          <a:r>
            <a:rPr lang="de-DE" dirty="0"/>
            <a:t>Auslandsstudium</a:t>
          </a:r>
        </a:p>
      </dgm:t>
    </dgm:pt>
    <dgm:pt modelId="{CAE39A30-7A59-4BE2-A54F-24D222A5C5C5}" type="parTrans" cxnId="{783127D3-F70C-49B6-84CF-E99A84A86442}">
      <dgm:prSet/>
      <dgm:spPr/>
      <dgm:t>
        <a:bodyPr/>
        <a:lstStyle/>
        <a:p>
          <a:endParaRPr lang="de-DE"/>
        </a:p>
      </dgm:t>
    </dgm:pt>
    <dgm:pt modelId="{A4DC2ECD-6D62-4C9F-887F-96B11BBABE9E}" type="sibTrans" cxnId="{783127D3-F70C-49B6-84CF-E99A84A86442}">
      <dgm:prSet/>
      <dgm:spPr/>
      <dgm:t>
        <a:bodyPr/>
        <a:lstStyle/>
        <a:p>
          <a:endParaRPr lang="de-DE"/>
        </a:p>
      </dgm:t>
    </dgm:pt>
    <dgm:pt modelId="{AAF5D3B5-1F41-4708-BC4E-6FF334EDFF3E}">
      <dgm:prSet phldrT="[Text]"/>
      <dgm:spPr/>
      <dgm:t>
        <a:bodyPr/>
        <a:lstStyle/>
        <a:p>
          <a:r>
            <a:rPr lang="de-DE" dirty="0"/>
            <a:t>Hochschulpartnerschaften</a:t>
          </a:r>
        </a:p>
      </dgm:t>
    </dgm:pt>
    <dgm:pt modelId="{37BBAD92-1E8F-4B76-A149-173B4C01EADA}" type="parTrans" cxnId="{1AA320E6-AD08-4875-A079-C20907FF68D0}">
      <dgm:prSet/>
      <dgm:spPr/>
      <dgm:t>
        <a:bodyPr/>
        <a:lstStyle/>
        <a:p>
          <a:endParaRPr lang="de-DE"/>
        </a:p>
      </dgm:t>
    </dgm:pt>
    <dgm:pt modelId="{1B061D97-BFBE-47ED-87BB-DE52F289E012}" type="sibTrans" cxnId="{1AA320E6-AD08-4875-A079-C20907FF68D0}">
      <dgm:prSet/>
      <dgm:spPr/>
      <dgm:t>
        <a:bodyPr/>
        <a:lstStyle/>
        <a:p>
          <a:endParaRPr lang="de-DE"/>
        </a:p>
      </dgm:t>
    </dgm:pt>
    <dgm:pt modelId="{9FE17ED6-0D86-461D-A6C5-03572102482D}">
      <dgm:prSet/>
      <dgm:spPr/>
      <dgm:t>
        <a:bodyPr/>
        <a:lstStyle/>
        <a:p>
          <a:r>
            <a:rPr lang="de-DE" dirty="0"/>
            <a:t>Auslandspraktikum</a:t>
          </a:r>
        </a:p>
      </dgm:t>
    </dgm:pt>
    <dgm:pt modelId="{2BCB2A92-447F-4735-990F-C9760244717C}" type="parTrans" cxnId="{2399F649-F88B-4A36-8576-D32A3AE45EBC}">
      <dgm:prSet/>
      <dgm:spPr/>
      <dgm:t>
        <a:bodyPr/>
        <a:lstStyle/>
        <a:p>
          <a:endParaRPr lang="de-DE"/>
        </a:p>
      </dgm:t>
    </dgm:pt>
    <dgm:pt modelId="{FF8DF8E1-25E6-4141-BC46-A6F1FDFC282D}" type="sibTrans" cxnId="{2399F649-F88B-4A36-8576-D32A3AE45EBC}">
      <dgm:prSet/>
      <dgm:spPr/>
      <dgm:t>
        <a:bodyPr/>
        <a:lstStyle/>
        <a:p>
          <a:endParaRPr lang="de-DE"/>
        </a:p>
      </dgm:t>
    </dgm:pt>
    <dgm:pt modelId="{C8423E15-1B99-4034-8B83-28831C9C0941}">
      <dgm:prSet/>
      <dgm:spPr/>
      <dgm:t>
        <a:bodyPr/>
        <a:lstStyle/>
        <a:p>
          <a:r>
            <a:rPr lang="de-DE" dirty="0"/>
            <a:t>individuell organisiertes Auslandsstudium</a:t>
          </a:r>
        </a:p>
      </dgm:t>
    </dgm:pt>
    <dgm:pt modelId="{991A517F-F00F-46A4-BA82-B0E8DE430E9E}" type="parTrans" cxnId="{0640EF0F-49F4-42CD-85F0-A110DF13FDCB}">
      <dgm:prSet/>
      <dgm:spPr/>
      <dgm:t>
        <a:bodyPr/>
        <a:lstStyle/>
        <a:p>
          <a:endParaRPr lang="de-DE"/>
        </a:p>
      </dgm:t>
    </dgm:pt>
    <dgm:pt modelId="{0F98D0CD-E25B-4786-A6DC-9602ECF43ABE}" type="sibTrans" cxnId="{0640EF0F-49F4-42CD-85F0-A110DF13FDCB}">
      <dgm:prSet/>
      <dgm:spPr/>
      <dgm:t>
        <a:bodyPr/>
        <a:lstStyle/>
        <a:p>
          <a:endParaRPr lang="de-DE"/>
        </a:p>
      </dgm:t>
    </dgm:pt>
    <dgm:pt modelId="{61CC93C4-2F10-4A40-9229-A537A5429C5E}">
      <dgm:prSet/>
      <dgm:spPr/>
      <dgm:t>
        <a:bodyPr/>
        <a:lstStyle/>
        <a:p>
          <a:r>
            <a:rPr lang="de-DE" dirty="0"/>
            <a:t>Erasmuspartnerschaften</a:t>
          </a:r>
        </a:p>
      </dgm:t>
    </dgm:pt>
    <dgm:pt modelId="{0687F1DA-FB83-46DE-81E3-503B5FF12A2E}" type="parTrans" cxnId="{9255ED9A-99DD-4323-A3DF-4834A4DB2555}">
      <dgm:prSet/>
      <dgm:spPr/>
      <dgm:t>
        <a:bodyPr/>
        <a:lstStyle/>
        <a:p>
          <a:endParaRPr lang="de-DE"/>
        </a:p>
      </dgm:t>
    </dgm:pt>
    <dgm:pt modelId="{96C94912-2FF4-4188-A5CD-8BA3115FA538}" type="sibTrans" cxnId="{9255ED9A-99DD-4323-A3DF-4834A4DB2555}">
      <dgm:prSet/>
      <dgm:spPr/>
      <dgm:t>
        <a:bodyPr/>
        <a:lstStyle/>
        <a:p>
          <a:endParaRPr lang="de-DE"/>
        </a:p>
      </dgm:t>
    </dgm:pt>
    <dgm:pt modelId="{6C8E0AA2-A027-4C91-A764-07C68F6313FD}">
      <dgm:prSet/>
      <dgm:spPr/>
      <dgm:t>
        <a:bodyPr/>
        <a:lstStyle/>
        <a:p>
          <a:r>
            <a:rPr lang="de-DE" dirty="0"/>
            <a:t>Erasmuspraktikum</a:t>
          </a:r>
        </a:p>
      </dgm:t>
    </dgm:pt>
    <dgm:pt modelId="{9C574733-206D-4F97-87D8-A07C755D1A14}" type="parTrans" cxnId="{F4EB66D5-8863-4930-855F-1922B3010238}">
      <dgm:prSet/>
      <dgm:spPr/>
      <dgm:t>
        <a:bodyPr/>
        <a:lstStyle/>
        <a:p>
          <a:endParaRPr lang="de-DE"/>
        </a:p>
      </dgm:t>
    </dgm:pt>
    <dgm:pt modelId="{8EB6FEFD-85B5-4939-B872-C479528A1AA7}" type="sibTrans" cxnId="{F4EB66D5-8863-4930-855F-1922B3010238}">
      <dgm:prSet/>
      <dgm:spPr/>
      <dgm:t>
        <a:bodyPr/>
        <a:lstStyle/>
        <a:p>
          <a:endParaRPr lang="de-DE"/>
        </a:p>
      </dgm:t>
    </dgm:pt>
    <dgm:pt modelId="{A1C433BC-3E4C-4A1A-90C1-DF5471F19287}">
      <dgm:prSet/>
      <dgm:spPr/>
      <dgm:t>
        <a:bodyPr/>
        <a:lstStyle/>
        <a:p>
          <a:r>
            <a:rPr lang="de-DE" dirty="0"/>
            <a:t>Praktikum außerhalb von Erasmus</a:t>
          </a:r>
        </a:p>
      </dgm:t>
    </dgm:pt>
    <dgm:pt modelId="{AD383678-42A1-4FD3-8DF0-0C2C9EE0C0C1}" type="parTrans" cxnId="{08709506-21F4-4FA6-B882-925BB8B7E2C6}">
      <dgm:prSet/>
      <dgm:spPr/>
      <dgm:t>
        <a:bodyPr/>
        <a:lstStyle/>
        <a:p>
          <a:endParaRPr lang="de-DE"/>
        </a:p>
      </dgm:t>
    </dgm:pt>
    <dgm:pt modelId="{7FB5A549-7FD7-46B5-B540-EAABCD751003}" type="sibTrans" cxnId="{08709506-21F4-4FA6-B882-925BB8B7E2C6}">
      <dgm:prSet/>
      <dgm:spPr/>
      <dgm:t>
        <a:bodyPr/>
        <a:lstStyle/>
        <a:p>
          <a:endParaRPr lang="de-DE"/>
        </a:p>
      </dgm:t>
    </dgm:pt>
    <dgm:pt modelId="{F61049F6-4008-4680-9650-2668E7A8DB0E}" type="pres">
      <dgm:prSet presAssocID="{7864B3E7-C4E7-4C80-974C-199F6D3207A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6F9FBE4-DD90-41B7-9756-88364D81E80A}" type="pres">
      <dgm:prSet presAssocID="{CC8CF0ED-3724-4049-B563-9A5BD479F8B7}" presName="hierRoot1" presStyleCnt="0">
        <dgm:presLayoutVars>
          <dgm:hierBranch val="init"/>
        </dgm:presLayoutVars>
      </dgm:prSet>
      <dgm:spPr/>
    </dgm:pt>
    <dgm:pt modelId="{7D63DFA5-9A93-412D-93F2-A2191798AC17}" type="pres">
      <dgm:prSet presAssocID="{CC8CF0ED-3724-4049-B563-9A5BD479F8B7}" presName="rootComposite1" presStyleCnt="0"/>
      <dgm:spPr/>
    </dgm:pt>
    <dgm:pt modelId="{1FCB8A57-3A9B-4543-9775-7ACAE3719D65}" type="pres">
      <dgm:prSet presAssocID="{CC8CF0ED-3724-4049-B563-9A5BD479F8B7}" presName="rootText1" presStyleLbl="node0" presStyleIdx="0" presStyleCnt="2">
        <dgm:presLayoutVars>
          <dgm:chPref val="3"/>
        </dgm:presLayoutVars>
      </dgm:prSet>
      <dgm:spPr/>
    </dgm:pt>
    <dgm:pt modelId="{F13D698A-0D17-426F-9463-2B233A1F0CEA}" type="pres">
      <dgm:prSet presAssocID="{CC8CF0ED-3724-4049-B563-9A5BD479F8B7}" presName="rootConnector1" presStyleLbl="node1" presStyleIdx="0" presStyleCnt="0"/>
      <dgm:spPr/>
    </dgm:pt>
    <dgm:pt modelId="{CE84AA27-5BD9-4568-B2AB-88E2C8DF7A1F}" type="pres">
      <dgm:prSet presAssocID="{CC8CF0ED-3724-4049-B563-9A5BD479F8B7}" presName="hierChild2" presStyleCnt="0"/>
      <dgm:spPr/>
    </dgm:pt>
    <dgm:pt modelId="{8255F901-1A66-47A8-8F7E-0D8C74676E0C}" type="pres">
      <dgm:prSet presAssocID="{37BBAD92-1E8F-4B76-A149-173B4C01EADA}" presName="Name37" presStyleLbl="parChTrans1D2" presStyleIdx="0" presStyleCnt="5"/>
      <dgm:spPr/>
    </dgm:pt>
    <dgm:pt modelId="{7D3C83E5-DB1D-4C07-84C8-899C929567BC}" type="pres">
      <dgm:prSet presAssocID="{AAF5D3B5-1F41-4708-BC4E-6FF334EDFF3E}" presName="hierRoot2" presStyleCnt="0">
        <dgm:presLayoutVars>
          <dgm:hierBranch val="init"/>
        </dgm:presLayoutVars>
      </dgm:prSet>
      <dgm:spPr/>
    </dgm:pt>
    <dgm:pt modelId="{83F093D3-1E3A-48C9-BEEC-D1414EE2587B}" type="pres">
      <dgm:prSet presAssocID="{AAF5D3B5-1F41-4708-BC4E-6FF334EDFF3E}" presName="rootComposite" presStyleCnt="0"/>
      <dgm:spPr/>
    </dgm:pt>
    <dgm:pt modelId="{11024358-2608-4E02-87C5-5FCA3D50811B}" type="pres">
      <dgm:prSet presAssocID="{AAF5D3B5-1F41-4708-BC4E-6FF334EDFF3E}" presName="rootText" presStyleLbl="node2" presStyleIdx="0" presStyleCnt="5">
        <dgm:presLayoutVars>
          <dgm:chPref val="3"/>
        </dgm:presLayoutVars>
      </dgm:prSet>
      <dgm:spPr/>
    </dgm:pt>
    <dgm:pt modelId="{12CDDE9C-CDBC-4584-9DF6-B0263AE92D3E}" type="pres">
      <dgm:prSet presAssocID="{AAF5D3B5-1F41-4708-BC4E-6FF334EDFF3E}" presName="rootConnector" presStyleLbl="node2" presStyleIdx="0" presStyleCnt="5"/>
      <dgm:spPr/>
    </dgm:pt>
    <dgm:pt modelId="{97B5E3BE-ECE0-4DAE-8A75-36239D36E6BE}" type="pres">
      <dgm:prSet presAssocID="{AAF5D3B5-1F41-4708-BC4E-6FF334EDFF3E}" presName="hierChild4" presStyleCnt="0"/>
      <dgm:spPr/>
    </dgm:pt>
    <dgm:pt modelId="{8741E93E-368A-4BA5-A21A-022C769EF9F1}" type="pres">
      <dgm:prSet presAssocID="{AAF5D3B5-1F41-4708-BC4E-6FF334EDFF3E}" presName="hierChild5" presStyleCnt="0"/>
      <dgm:spPr/>
    </dgm:pt>
    <dgm:pt modelId="{3438F44F-8C9C-4EB7-B526-C8A2A0036E44}" type="pres">
      <dgm:prSet presAssocID="{0687F1DA-FB83-46DE-81E3-503B5FF12A2E}" presName="Name37" presStyleLbl="parChTrans1D2" presStyleIdx="1" presStyleCnt="5"/>
      <dgm:spPr/>
    </dgm:pt>
    <dgm:pt modelId="{7B055839-9AED-4F16-B140-2843CB3E9E79}" type="pres">
      <dgm:prSet presAssocID="{61CC93C4-2F10-4A40-9229-A537A5429C5E}" presName="hierRoot2" presStyleCnt="0">
        <dgm:presLayoutVars>
          <dgm:hierBranch val="init"/>
        </dgm:presLayoutVars>
      </dgm:prSet>
      <dgm:spPr/>
    </dgm:pt>
    <dgm:pt modelId="{9FF33FF0-E2FD-4302-BFBE-973DDFD4FE59}" type="pres">
      <dgm:prSet presAssocID="{61CC93C4-2F10-4A40-9229-A537A5429C5E}" presName="rootComposite" presStyleCnt="0"/>
      <dgm:spPr/>
    </dgm:pt>
    <dgm:pt modelId="{E781FCBB-A6D9-4485-B828-974FB37FF7FF}" type="pres">
      <dgm:prSet presAssocID="{61CC93C4-2F10-4A40-9229-A537A5429C5E}" presName="rootText" presStyleLbl="node2" presStyleIdx="1" presStyleCnt="5">
        <dgm:presLayoutVars>
          <dgm:chPref val="3"/>
        </dgm:presLayoutVars>
      </dgm:prSet>
      <dgm:spPr/>
    </dgm:pt>
    <dgm:pt modelId="{E221D041-73C3-46AF-955C-B3FC35A37078}" type="pres">
      <dgm:prSet presAssocID="{61CC93C4-2F10-4A40-9229-A537A5429C5E}" presName="rootConnector" presStyleLbl="node2" presStyleIdx="1" presStyleCnt="5"/>
      <dgm:spPr/>
    </dgm:pt>
    <dgm:pt modelId="{BE3E5424-22D4-4B08-838F-7F530354AC4F}" type="pres">
      <dgm:prSet presAssocID="{61CC93C4-2F10-4A40-9229-A537A5429C5E}" presName="hierChild4" presStyleCnt="0"/>
      <dgm:spPr/>
    </dgm:pt>
    <dgm:pt modelId="{22F1F558-CACE-4993-8A04-2676C81A44E2}" type="pres">
      <dgm:prSet presAssocID="{61CC93C4-2F10-4A40-9229-A537A5429C5E}" presName="hierChild5" presStyleCnt="0"/>
      <dgm:spPr/>
    </dgm:pt>
    <dgm:pt modelId="{AA32E8BA-DA9C-49C1-AB1B-97047484D78C}" type="pres">
      <dgm:prSet presAssocID="{991A517F-F00F-46A4-BA82-B0E8DE430E9E}" presName="Name37" presStyleLbl="parChTrans1D2" presStyleIdx="2" presStyleCnt="5"/>
      <dgm:spPr/>
    </dgm:pt>
    <dgm:pt modelId="{46A00ABC-5A26-4365-BF5F-8E17B3904E3D}" type="pres">
      <dgm:prSet presAssocID="{C8423E15-1B99-4034-8B83-28831C9C0941}" presName="hierRoot2" presStyleCnt="0">
        <dgm:presLayoutVars>
          <dgm:hierBranch val="init"/>
        </dgm:presLayoutVars>
      </dgm:prSet>
      <dgm:spPr/>
    </dgm:pt>
    <dgm:pt modelId="{9598A5CD-A1F9-47FB-8F8A-4FB9B4803DC4}" type="pres">
      <dgm:prSet presAssocID="{C8423E15-1B99-4034-8B83-28831C9C0941}" presName="rootComposite" presStyleCnt="0"/>
      <dgm:spPr/>
    </dgm:pt>
    <dgm:pt modelId="{4551C0EC-94E0-4E92-B01B-D86159D2F61E}" type="pres">
      <dgm:prSet presAssocID="{C8423E15-1B99-4034-8B83-28831C9C0941}" presName="rootText" presStyleLbl="node2" presStyleIdx="2" presStyleCnt="5">
        <dgm:presLayoutVars>
          <dgm:chPref val="3"/>
        </dgm:presLayoutVars>
      </dgm:prSet>
      <dgm:spPr/>
    </dgm:pt>
    <dgm:pt modelId="{8B4F1D0E-38FC-4ECB-A335-2BF854F8C8F0}" type="pres">
      <dgm:prSet presAssocID="{C8423E15-1B99-4034-8B83-28831C9C0941}" presName="rootConnector" presStyleLbl="node2" presStyleIdx="2" presStyleCnt="5"/>
      <dgm:spPr/>
    </dgm:pt>
    <dgm:pt modelId="{9DB49A26-E181-4AAE-9574-090E69003AE1}" type="pres">
      <dgm:prSet presAssocID="{C8423E15-1B99-4034-8B83-28831C9C0941}" presName="hierChild4" presStyleCnt="0"/>
      <dgm:spPr/>
    </dgm:pt>
    <dgm:pt modelId="{5D73E21B-2179-4AD9-9738-5E06BD0F6F88}" type="pres">
      <dgm:prSet presAssocID="{C8423E15-1B99-4034-8B83-28831C9C0941}" presName="hierChild5" presStyleCnt="0"/>
      <dgm:spPr/>
    </dgm:pt>
    <dgm:pt modelId="{3AE97243-3403-4F96-941E-44F97B32A45F}" type="pres">
      <dgm:prSet presAssocID="{CC8CF0ED-3724-4049-B563-9A5BD479F8B7}" presName="hierChild3" presStyleCnt="0"/>
      <dgm:spPr/>
    </dgm:pt>
    <dgm:pt modelId="{A989F440-2484-485F-90E0-5148D5270F16}" type="pres">
      <dgm:prSet presAssocID="{9FE17ED6-0D86-461D-A6C5-03572102482D}" presName="hierRoot1" presStyleCnt="0">
        <dgm:presLayoutVars>
          <dgm:hierBranch val="init"/>
        </dgm:presLayoutVars>
      </dgm:prSet>
      <dgm:spPr/>
    </dgm:pt>
    <dgm:pt modelId="{278493F9-5080-409B-B6BF-752D966B1496}" type="pres">
      <dgm:prSet presAssocID="{9FE17ED6-0D86-461D-A6C5-03572102482D}" presName="rootComposite1" presStyleCnt="0"/>
      <dgm:spPr/>
    </dgm:pt>
    <dgm:pt modelId="{7A677078-6557-4B6F-9CE9-1B6BD2EA2448}" type="pres">
      <dgm:prSet presAssocID="{9FE17ED6-0D86-461D-A6C5-03572102482D}" presName="rootText1" presStyleLbl="node0" presStyleIdx="1" presStyleCnt="2">
        <dgm:presLayoutVars>
          <dgm:chPref val="3"/>
        </dgm:presLayoutVars>
      </dgm:prSet>
      <dgm:spPr/>
    </dgm:pt>
    <dgm:pt modelId="{312B2A6B-48A9-444F-974C-F739E8EDC9EB}" type="pres">
      <dgm:prSet presAssocID="{9FE17ED6-0D86-461D-A6C5-03572102482D}" presName="rootConnector1" presStyleLbl="node1" presStyleIdx="0" presStyleCnt="0"/>
      <dgm:spPr/>
    </dgm:pt>
    <dgm:pt modelId="{0BFEEAD1-8853-41D7-8DBD-D1428A775FB1}" type="pres">
      <dgm:prSet presAssocID="{9FE17ED6-0D86-461D-A6C5-03572102482D}" presName="hierChild2" presStyleCnt="0"/>
      <dgm:spPr/>
    </dgm:pt>
    <dgm:pt modelId="{CAEBEB44-6A6B-49C7-BCBE-CC114081C0E4}" type="pres">
      <dgm:prSet presAssocID="{9C574733-206D-4F97-87D8-A07C755D1A14}" presName="Name37" presStyleLbl="parChTrans1D2" presStyleIdx="3" presStyleCnt="5"/>
      <dgm:spPr/>
    </dgm:pt>
    <dgm:pt modelId="{55F68937-739E-4ECC-80D1-A8BB9955BF89}" type="pres">
      <dgm:prSet presAssocID="{6C8E0AA2-A027-4C91-A764-07C68F6313FD}" presName="hierRoot2" presStyleCnt="0">
        <dgm:presLayoutVars>
          <dgm:hierBranch val="init"/>
        </dgm:presLayoutVars>
      </dgm:prSet>
      <dgm:spPr/>
    </dgm:pt>
    <dgm:pt modelId="{98D41A57-DE58-4DED-9610-1D4740789909}" type="pres">
      <dgm:prSet presAssocID="{6C8E0AA2-A027-4C91-A764-07C68F6313FD}" presName="rootComposite" presStyleCnt="0"/>
      <dgm:spPr/>
    </dgm:pt>
    <dgm:pt modelId="{29D96E10-B7B5-4C29-A08D-0AEDD2EFEB39}" type="pres">
      <dgm:prSet presAssocID="{6C8E0AA2-A027-4C91-A764-07C68F6313FD}" presName="rootText" presStyleLbl="node2" presStyleIdx="3" presStyleCnt="5">
        <dgm:presLayoutVars>
          <dgm:chPref val="3"/>
        </dgm:presLayoutVars>
      </dgm:prSet>
      <dgm:spPr/>
    </dgm:pt>
    <dgm:pt modelId="{2760EA86-7CB1-4EE4-9932-48386F974952}" type="pres">
      <dgm:prSet presAssocID="{6C8E0AA2-A027-4C91-A764-07C68F6313FD}" presName="rootConnector" presStyleLbl="node2" presStyleIdx="3" presStyleCnt="5"/>
      <dgm:spPr/>
    </dgm:pt>
    <dgm:pt modelId="{14220A27-E6C9-4CF5-B78E-1D871D64F628}" type="pres">
      <dgm:prSet presAssocID="{6C8E0AA2-A027-4C91-A764-07C68F6313FD}" presName="hierChild4" presStyleCnt="0"/>
      <dgm:spPr/>
    </dgm:pt>
    <dgm:pt modelId="{C7B18BFC-8048-4AAC-9A6F-11D5BF9C4E9A}" type="pres">
      <dgm:prSet presAssocID="{6C8E0AA2-A027-4C91-A764-07C68F6313FD}" presName="hierChild5" presStyleCnt="0"/>
      <dgm:spPr/>
    </dgm:pt>
    <dgm:pt modelId="{C0987FCD-3754-4028-9DF7-EAFC8BBB78A7}" type="pres">
      <dgm:prSet presAssocID="{AD383678-42A1-4FD3-8DF0-0C2C9EE0C0C1}" presName="Name37" presStyleLbl="parChTrans1D2" presStyleIdx="4" presStyleCnt="5"/>
      <dgm:spPr/>
    </dgm:pt>
    <dgm:pt modelId="{38A6DFF1-3FA2-46AC-895A-760682034625}" type="pres">
      <dgm:prSet presAssocID="{A1C433BC-3E4C-4A1A-90C1-DF5471F19287}" presName="hierRoot2" presStyleCnt="0">
        <dgm:presLayoutVars>
          <dgm:hierBranch val="init"/>
        </dgm:presLayoutVars>
      </dgm:prSet>
      <dgm:spPr/>
    </dgm:pt>
    <dgm:pt modelId="{18A70C6D-DA1F-48A6-93F3-BC4652312AB7}" type="pres">
      <dgm:prSet presAssocID="{A1C433BC-3E4C-4A1A-90C1-DF5471F19287}" presName="rootComposite" presStyleCnt="0"/>
      <dgm:spPr/>
    </dgm:pt>
    <dgm:pt modelId="{03B73CE6-3237-4B08-A6B6-745E242AD857}" type="pres">
      <dgm:prSet presAssocID="{A1C433BC-3E4C-4A1A-90C1-DF5471F19287}" presName="rootText" presStyleLbl="node2" presStyleIdx="4" presStyleCnt="5" custLinFactNeighborY="-556">
        <dgm:presLayoutVars>
          <dgm:chPref val="3"/>
        </dgm:presLayoutVars>
      </dgm:prSet>
      <dgm:spPr/>
    </dgm:pt>
    <dgm:pt modelId="{ADC2044A-207B-400B-B6A1-370ED6A1FDA0}" type="pres">
      <dgm:prSet presAssocID="{A1C433BC-3E4C-4A1A-90C1-DF5471F19287}" presName="rootConnector" presStyleLbl="node2" presStyleIdx="4" presStyleCnt="5"/>
      <dgm:spPr/>
    </dgm:pt>
    <dgm:pt modelId="{F2400DEE-3953-4A79-9143-764DA175678B}" type="pres">
      <dgm:prSet presAssocID="{A1C433BC-3E4C-4A1A-90C1-DF5471F19287}" presName="hierChild4" presStyleCnt="0"/>
      <dgm:spPr/>
    </dgm:pt>
    <dgm:pt modelId="{1BBBFC38-B95C-4F87-BA1A-E3C0C41D3891}" type="pres">
      <dgm:prSet presAssocID="{A1C433BC-3E4C-4A1A-90C1-DF5471F19287}" presName="hierChild5" presStyleCnt="0"/>
      <dgm:spPr/>
    </dgm:pt>
    <dgm:pt modelId="{619F143F-4EB4-4212-BEC7-F0FE2B3E4DBF}" type="pres">
      <dgm:prSet presAssocID="{9FE17ED6-0D86-461D-A6C5-03572102482D}" presName="hierChild3" presStyleCnt="0"/>
      <dgm:spPr/>
    </dgm:pt>
  </dgm:ptLst>
  <dgm:cxnLst>
    <dgm:cxn modelId="{08709506-21F4-4FA6-B882-925BB8B7E2C6}" srcId="{9FE17ED6-0D86-461D-A6C5-03572102482D}" destId="{A1C433BC-3E4C-4A1A-90C1-DF5471F19287}" srcOrd="1" destOrd="0" parTransId="{AD383678-42A1-4FD3-8DF0-0C2C9EE0C0C1}" sibTransId="{7FB5A549-7FD7-46B5-B540-EAABCD751003}"/>
    <dgm:cxn modelId="{0640EF0F-49F4-42CD-85F0-A110DF13FDCB}" srcId="{CC8CF0ED-3724-4049-B563-9A5BD479F8B7}" destId="{C8423E15-1B99-4034-8B83-28831C9C0941}" srcOrd="2" destOrd="0" parTransId="{991A517F-F00F-46A4-BA82-B0E8DE430E9E}" sibTransId="{0F98D0CD-E25B-4786-A6DC-9602ECF43ABE}"/>
    <dgm:cxn modelId="{256DA818-6FB9-43A0-9768-D0ABE2177E94}" type="presOf" srcId="{61CC93C4-2F10-4A40-9229-A537A5429C5E}" destId="{E781FCBB-A6D9-4485-B828-974FB37FF7FF}" srcOrd="0" destOrd="0" presId="urn:microsoft.com/office/officeart/2005/8/layout/orgChart1"/>
    <dgm:cxn modelId="{7BE08519-509B-4932-9D4A-0D2EF2E734B2}" type="presOf" srcId="{37BBAD92-1E8F-4B76-A149-173B4C01EADA}" destId="{8255F901-1A66-47A8-8F7E-0D8C74676E0C}" srcOrd="0" destOrd="0" presId="urn:microsoft.com/office/officeart/2005/8/layout/orgChart1"/>
    <dgm:cxn modelId="{C7B2CE24-6165-418A-B332-1F96AB204C41}" type="presOf" srcId="{7864B3E7-C4E7-4C80-974C-199F6D3207AD}" destId="{F61049F6-4008-4680-9650-2668E7A8DB0E}" srcOrd="0" destOrd="0" presId="urn:microsoft.com/office/officeart/2005/8/layout/orgChart1"/>
    <dgm:cxn modelId="{D319AF26-1502-401E-AB0B-971FA2E62721}" type="presOf" srcId="{991A517F-F00F-46A4-BA82-B0E8DE430E9E}" destId="{AA32E8BA-DA9C-49C1-AB1B-97047484D78C}" srcOrd="0" destOrd="0" presId="urn:microsoft.com/office/officeart/2005/8/layout/orgChart1"/>
    <dgm:cxn modelId="{1247A735-4C96-4FBB-B41A-9C430DE1149E}" type="presOf" srcId="{A1C433BC-3E4C-4A1A-90C1-DF5471F19287}" destId="{03B73CE6-3237-4B08-A6B6-745E242AD857}" srcOrd="0" destOrd="0" presId="urn:microsoft.com/office/officeart/2005/8/layout/orgChart1"/>
    <dgm:cxn modelId="{015E043B-09F9-4CB8-B948-FA0A55D6D34F}" type="presOf" srcId="{A1C433BC-3E4C-4A1A-90C1-DF5471F19287}" destId="{ADC2044A-207B-400B-B6A1-370ED6A1FDA0}" srcOrd="1" destOrd="0" presId="urn:microsoft.com/office/officeart/2005/8/layout/orgChart1"/>
    <dgm:cxn modelId="{57BEAB42-5F5F-4FA5-9169-770131E3A665}" type="presOf" srcId="{CC8CF0ED-3724-4049-B563-9A5BD479F8B7}" destId="{F13D698A-0D17-426F-9463-2B233A1F0CEA}" srcOrd="1" destOrd="0" presId="urn:microsoft.com/office/officeart/2005/8/layout/orgChart1"/>
    <dgm:cxn modelId="{2399F649-F88B-4A36-8576-D32A3AE45EBC}" srcId="{7864B3E7-C4E7-4C80-974C-199F6D3207AD}" destId="{9FE17ED6-0D86-461D-A6C5-03572102482D}" srcOrd="1" destOrd="0" parTransId="{2BCB2A92-447F-4735-990F-C9760244717C}" sibTransId="{FF8DF8E1-25E6-4141-BC46-A6F1FDFC282D}"/>
    <dgm:cxn modelId="{58906671-AB30-4B14-AB10-0B0001269D97}" type="presOf" srcId="{9C574733-206D-4F97-87D8-A07C755D1A14}" destId="{CAEBEB44-6A6B-49C7-BCBE-CC114081C0E4}" srcOrd="0" destOrd="0" presId="urn:microsoft.com/office/officeart/2005/8/layout/orgChart1"/>
    <dgm:cxn modelId="{3456908E-72C0-46B8-8971-29FA64ADCA07}" type="presOf" srcId="{AAF5D3B5-1F41-4708-BC4E-6FF334EDFF3E}" destId="{11024358-2608-4E02-87C5-5FCA3D50811B}" srcOrd="0" destOrd="0" presId="urn:microsoft.com/office/officeart/2005/8/layout/orgChart1"/>
    <dgm:cxn modelId="{9255ED9A-99DD-4323-A3DF-4834A4DB2555}" srcId="{CC8CF0ED-3724-4049-B563-9A5BD479F8B7}" destId="{61CC93C4-2F10-4A40-9229-A537A5429C5E}" srcOrd="1" destOrd="0" parTransId="{0687F1DA-FB83-46DE-81E3-503B5FF12A2E}" sibTransId="{96C94912-2FF4-4188-A5CD-8BA3115FA538}"/>
    <dgm:cxn modelId="{545DD5A0-7EA1-48C8-A37E-F04F6E280FAC}" type="presOf" srcId="{9FE17ED6-0D86-461D-A6C5-03572102482D}" destId="{312B2A6B-48A9-444F-974C-F739E8EDC9EB}" srcOrd="1" destOrd="0" presId="urn:microsoft.com/office/officeart/2005/8/layout/orgChart1"/>
    <dgm:cxn modelId="{503F02BC-9FFC-4E84-BEDB-9F3B16237AA5}" type="presOf" srcId="{9FE17ED6-0D86-461D-A6C5-03572102482D}" destId="{7A677078-6557-4B6F-9CE9-1B6BD2EA2448}" srcOrd="0" destOrd="0" presId="urn:microsoft.com/office/officeart/2005/8/layout/orgChart1"/>
    <dgm:cxn modelId="{B7C1FCC2-C05D-4861-96C8-CA1012560ECC}" type="presOf" srcId="{0687F1DA-FB83-46DE-81E3-503B5FF12A2E}" destId="{3438F44F-8C9C-4EB7-B526-C8A2A0036E44}" srcOrd="0" destOrd="0" presId="urn:microsoft.com/office/officeart/2005/8/layout/orgChart1"/>
    <dgm:cxn modelId="{783127D3-F70C-49B6-84CF-E99A84A86442}" srcId="{7864B3E7-C4E7-4C80-974C-199F6D3207AD}" destId="{CC8CF0ED-3724-4049-B563-9A5BD479F8B7}" srcOrd="0" destOrd="0" parTransId="{CAE39A30-7A59-4BE2-A54F-24D222A5C5C5}" sibTransId="{A4DC2ECD-6D62-4C9F-887F-96B11BBABE9E}"/>
    <dgm:cxn modelId="{E71564D3-8E91-4404-B4E4-FD56A62A23A2}" type="presOf" srcId="{CC8CF0ED-3724-4049-B563-9A5BD479F8B7}" destId="{1FCB8A57-3A9B-4543-9775-7ACAE3719D65}" srcOrd="0" destOrd="0" presId="urn:microsoft.com/office/officeart/2005/8/layout/orgChart1"/>
    <dgm:cxn modelId="{F4EB66D5-8863-4930-855F-1922B3010238}" srcId="{9FE17ED6-0D86-461D-A6C5-03572102482D}" destId="{6C8E0AA2-A027-4C91-A764-07C68F6313FD}" srcOrd="0" destOrd="0" parTransId="{9C574733-206D-4F97-87D8-A07C755D1A14}" sibTransId="{8EB6FEFD-85B5-4939-B872-C479528A1AA7}"/>
    <dgm:cxn modelId="{019871D6-1DF2-4D15-BFAF-E1C3AE6240C4}" type="presOf" srcId="{AAF5D3B5-1F41-4708-BC4E-6FF334EDFF3E}" destId="{12CDDE9C-CDBC-4584-9DF6-B0263AE92D3E}" srcOrd="1" destOrd="0" presId="urn:microsoft.com/office/officeart/2005/8/layout/orgChart1"/>
    <dgm:cxn modelId="{F87AE3D8-573C-4EEA-B035-6A2142B5BABB}" type="presOf" srcId="{AD383678-42A1-4FD3-8DF0-0C2C9EE0C0C1}" destId="{C0987FCD-3754-4028-9DF7-EAFC8BBB78A7}" srcOrd="0" destOrd="0" presId="urn:microsoft.com/office/officeart/2005/8/layout/orgChart1"/>
    <dgm:cxn modelId="{58745AD9-0026-475D-8210-97AF6C58018F}" type="presOf" srcId="{6C8E0AA2-A027-4C91-A764-07C68F6313FD}" destId="{29D96E10-B7B5-4C29-A08D-0AEDD2EFEB39}" srcOrd="0" destOrd="0" presId="urn:microsoft.com/office/officeart/2005/8/layout/orgChart1"/>
    <dgm:cxn modelId="{4BAC47DC-428C-4805-87BD-C316482E0BD9}" type="presOf" srcId="{C8423E15-1B99-4034-8B83-28831C9C0941}" destId="{4551C0EC-94E0-4E92-B01B-D86159D2F61E}" srcOrd="0" destOrd="0" presId="urn:microsoft.com/office/officeart/2005/8/layout/orgChart1"/>
    <dgm:cxn modelId="{AABE59E3-1665-435D-8AD4-D494EC435EC8}" type="presOf" srcId="{6C8E0AA2-A027-4C91-A764-07C68F6313FD}" destId="{2760EA86-7CB1-4EE4-9932-48386F974952}" srcOrd="1" destOrd="0" presId="urn:microsoft.com/office/officeart/2005/8/layout/orgChart1"/>
    <dgm:cxn modelId="{1AA320E6-AD08-4875-A079-C20907FF68D0}" srcId="{CC8CF0ED-3724-4049-B563-9A5BD479F8B7}" destId="{AAF5D3B5-1F41-4708-BC4E-6FF334EDFF3E}" srcOrd="0" destOrd="0" parTransId="{37BBAD92-1E8F-4B76-A149-173B4C01EADA}" sibTransId="{1B061D97-BFBE-47ED-87BB-DE52F289E012}"/>
    <dgm:cxn modelId="{6F5B5DEF-9686-42E0-912B-72BAA43A7DAF}" type="presOf" srcId="{61CC93C4-2F10-4A40-9229-A537A5429C5E}" destId="{E221D041-73C3-46AF-955C-B3FC35A37078}" srcOrd="1" destOrd="0" presId="urn:microsoft.com/office/officeart/2005/8/layout/orgChart1"/>
    <dgm:cxn modelId="{923449FB-E6DA-4C14-BE9E-714E07C78169}" type="presOf" srcId="{C8423E15-1B99-4034-8B83-28831C9C0941}" destId="{8B4F1D0E-38FC-4ECB-A335-2BF854F8C8F0}" srcOrd="1" destOrd="0" presId="urn:microsoft.com/office/officeart/2005/8/layout/orgChart1"/>
    <dgm:cxn modelId="{C4F9DE01-2FC1-42D3-A803-F8E6FA7963A5}" type="presParOf" srcId="{F61049F6-4008-4680-9650-2668E7A8DB0E}" destId="{C6F9FBE4-DD90-41B7-9756-88364D81E80A}" srcOrd="0" destOrd="0" presId="urn:microsoft.com/office/officeart/2005/8/layout/orgChart1"/>
    <dgm:cxn modelId="{48D2DDC1-5268-4FB6-B591-5C11FE0840A1}" type="presParOf" srcId="{C6F9FBE4-DD90-41B7-9756-88364D81E80A}" destId="{7D63DFA5-9A93-412D-93F2-A2191798AC17}" srcOrd="0" destOrd="0" presId="urn:microsoft.com/office/officeart/2005/8/layout/orgChart1"/>
    <dgm:cxn modelId="{A9D90106-4FF1-4E4F-94FE-83E80A87E51B}" type="presParOf" srcId="{7D63DFA5-9A93-412D-93F2-A2191798AC17}" destId="{1FCB8A57-3A9B-4543-9775-7ACAE3719D65}" srcOrd="0" destOrd="0" presId="urn:microsoft.com/office/officeart/2005/8/layout/orgChart1"/>
    <dgm:cxn modelId="{C6B11113-B4D0-48BC-8496-1E80D982B593}" type="presParOf" srcId="{7D63DFA5-9A93-412D-93F2-A2191798AC17}" destId="{F13D698A-0D17-426F-9463-2B233A1F0CEA}" srcOrd="1" destOrd="0" presId="urn:microsoft.com/office/officeart/2005/8/layout/orgChart1"/>
    <dgm:cxn modelId="{819160D9-6FB1-45E5-854E-BB029916B510}" type="presParOf" srcId="{C6F9FBE4-DD90-41B7-9756-88364D81E80A}" destId="{CE84AA27-5BD9-4568-B2AB-88E2C8DF7A1F}" srcOrd="1" destOrd="0" presId="urn:microsoft.com/office/officeart/2005/8/layout/orgChart1"/>
    <dgm:cxn modelId="{0598E5F3-076E-4B6A-BAE7-CCECD1E0E7A9}" type="presParOf" srcId="{CE84AA27-5BD9-4568-B2AB-88E2C8DF7A1F}" destId="{8255F901-1A66-47A8-8F7E-0D8C74676E0C}" srcOrd="0" destOrd="0" presId="urn:microsoft.com/office/officeart/2005/8/layout/orgChart1"/>
    <dgm:cxn modelId="{3FF76967-2E79-4C51-9B3F-FA0B981D008F}" type="presParOf" srcId="{CE84AA27-5BD9-4568-B2AB-88E2C8DF7A1F}" destId="{7D3C83E5-DB1D-4C07-84C8-899C929567BC}" srcOrd="1" destOrd="0" presId="urn:microsoft.com/office/officeart/2005/8/layout/orgChart1"/>
    <dgm:cxn modelId="{B4CF0D29-7849-4181-AB8F-492D48047DAF}" type="presParOf" srcId="{7D3C83E5-DB1D-4C07-84C8-899C929567BC}" destId="{83F093D3-1E3A-48C9-BEEC-D1414EE2587B}" srcOrd="0" destOrd="0" presId="urn:microsoft.com/office/officeart/2005/8/layout/orgChart1"/>
    <dgm:cxn modelId="{8D323720-156B-4195-9D92-581D50CACA6D}" type="presParOf" srcId="{83F093D3-1E3A-48C9-BEEC-D1414EE2587B}" destId="{11024358-2608-4E02-87C5-5FCA3D50811B}" srcOrd="0" destOrd="0" presId="urn:microsoft.com/office/officeart/2005/8/layout/orgChart1"/>
    <dgm:cxn modelId="{2A38D16C-0465-43F2-BAB9-27CD983AFC2C}" type="presParOf" srcId="{83F093D3-1E3A-48C9-BEEC-D1414EE2587B}" destId="{12CDDE9C-CDBC-4584-9DF6-B0263AE92D3E}" srcOrd="1" destOrd="0" presId="urn:microsoft.com/office/officeart/2005/8/layout/orgChart1"/>
    <dgm:cxn modelId="{C6CEB814-7419-4A0E-B772-2DC40B9FD27E}" type="presParOf" srcId="{7D3C83E5-DB1D-4C07-84C8-899C929567BC}" destId="{97B5E3BE-ECE0-4DAE-8A75-36239D36E6BE}" srcOrd="1" destOrd="0" presId="urn:microsoft.com/office/officeart/2005/8/layout/orgChart1"/>
    <dgm:cxn modelId="{54E88FAD-8CA5-4A20-A646-01C2F0CDAA9D}" type="presParOf" srcId="{7D3C83E5-DB1D-4C07-84C8-899C929567BC}" destId="{8741E93E-368A-4BA5-A21A-022C769EF9F1}" srcOrd="2" destOrd="0" presId="urn:microsoft.com/office/officeart/2005/8/layout/orgChart1"/>
    <dgm:cxn modelId="{FE7A7889-0A59-4CF6-88D3-DA7903B644F0}" type="presParOf" srcId="{CE84AA27-5BD9-4568-B2AB-88E2C8DF7A1F}" destId="{3438F44F-8C9C-4EB7-B526-C8A2A0036E44}" srcOrd="2" destOrd="0" presId="urn:microsoft.com/office/officeart/2005/8/layout/orgChart1"/>
    <dgm:cxn modelId="{B92B7610-FF03-4890-BAD7-C4BE9E08DA1F}" type="presParOf" srcId="{CE84AA27-5BD9-4568-B2AB-88E2C8DF7A1F}" destId="{7B055839-9AED-4F16-B140-2843CB3E9E79}" srcOrd="3" destOrd="0" presId="urn:microsoft.com/office/officeart/2005/8/layout/orgChart1"/>
    <dgm:cxn modelId="{F15417DA-550D-48D6-B4A4-9E8EB44AE9D1}" type="presParOf" srcId="{7B055839-9AED-4F16-B140-2843CB3E9E79}" destId="{9FF33FF0-E2FD-4302-BFBE-973DDFD4FE59}" srcOrd="0" destOrd="0" presId="urn:microsoft.com/office/officeart/2005/8/layout/orgChart1"/>
    <dgm:cxn modelId="{F2BE4A8D-F173-4D49-B07B-48636FA868E1}" type="presParOf" srcId="{9FF33FF0-E2FD-4302-BFBE-973DDFD4FE59}" destId="{E781FCBB-A6D9-4485-B828-974FB37FF7FF}" srcOrd="0" destOrd="0" presId="urn:microsoft.com/office/officeart/2005/8/layout/orgChart1"/>
    <dgm:cxn modelId="{4DFEA5B8-491E-4927-8D08-DB9B128BE663}" type="presParOf" srcId="{9FF33FF0-E2FD-4302-BFBE-973DDFD4FE59}" destId="{E221D041-73C3-46AF-955C-B3FC35A37078}" srcOrd="1" destOrd="0" presId="urn:microsoft.com/office/officeart/2005/8/layout/orgChart1"/>
    <dgm:cxn modelId="{D1F72ED6-B156-4EC0-AE06-75ACB465148D}" type="presParOf" srcId="{7B055839-9AED-4F16-B140-2843CB3E9E79}" destId="{BE3E5424-22D4-4B08-838F-7F530354AC4F}" srcOrd="1" destOrd="0" presId="urn:microsoft.com/office/officeart/2005/8/layout/orgChart1"/>
    <dgm:cxn modelId="{7E16769B-E506-46B5-83CD-0E77D3780EB1}" type="presParOf" srcId="{7B055839-9AED-4F16-B140-2843CB3E9E79}" destId="{22F1F558-CACE-4993-8A04-2676C81A44E2}" srcOrd="2" destOrd="0" presId="urn:microsoft.com/office/officeart/2005/8/layout/orgChart1"/>
    <dgm:cxn modelId="{5B484789-4384-4B81-AE1A-7DCB2DD6F5AF}" type="presParOf" srcId="{CE84AA27-5BD9-4568-B2AB-88E2C8DF7A1F}" destId="{AA32E8BA-DA9C-49C1-AB1B-97047484D78C}" srcOrd="4" destOrd="0" presId="urn:microsoft.com/office/officeart/2005/8/layout/orgChart1"/>
    <dgm:cxn modelId="{38C171E2-84F6-46B5-BAE3-475FBCCED562}" type="presParOf" srcId="{CE84AA27-5BD9-4568-B2AB-88E2C8DF7A1F}" destId="{46A00ABC-5A26-4365-BF5F-8E17B3904E3D}" srcOrd="5" destOrd="0" presId="urn:microsoft.com/office/officeart/2005/8/layout/orgChart1"/>
    <dgm:cxn modelId="{93D1B1C0-BF82-43C5-AFBD-05589A33FF14}" type="presParOf" srcId="{46A00ABC-5A26-4365-BF5F-8E17B3904E3D}" destId="{9598A5CD-A1F9-47FB-8F8A-4FB9B4803DC4}" srcOrd="0" destOrd="0" presId="urn:microsoft.com/office/officeart/2005/8/layout/orgChart1"/>
    <dgm:cxn modelId="{9DCF6E62-09E4-4F12-922E-E57EAEB22B65}" type="presParOf" srcId="{9598A5CD-A1F9-47FB-8F8A-4FB9B4803DC4}" destId="{4551C0EC-94E0-4E92-B01B-D86159D2F61E}" srcOrd="0" destOrd="0" presId="urn:microsoft.com/office/officeart/2005/8/layout/orgChart1"/>
    <dgm:cxn modelId="{A4363FBD-DAE6-4982-AAAC-F9223312AEAF}" type="presParOf" srcId="{9598A5CD-A1F9-47FB-8F8A-4FB9B4803DC4}" destId="{8B4F1D0E-38FC-4ECB-A335-2BF854F8C8F0}" srcOrd="1" destOrd="0" presId="urn:microsoft.com/office/officeart/2005/8/layout/orgChart1"/>
    <dgm:cxn modelId="{3AFDF397-FA85-426E-9513-527ECC29C2F0}" type="presParOf" srcId="{46A00ABC-5A26-4365-BF5F-8E17B3904E3D}" destId="{9DB49A26-E181-4AAE-9574-090E69003AE1}" srcOrd="1" destOrd="0" presId="urn:microsoft.com/office/officeart/2005/8/layout/orgChart1"/>
    <dgm:cxn modelId="{3E890DFE-5BB5-4C39-8070-F59CF3D1747F}" type="presParOf" srcId="{46A00ABC-5A26-4365-BF5F-8E17B3904E3D}" destId="{5D73E21B-2179-4AD9-9738-5E06BD0F6F88}" srcOrd="2" destOrd="0" presId="urn:microsoft.com/office/officeart/2005/8/layout/orgChart1"/>
    <dgm:cxn modelId="{35DDA869-FE6A-401A-A81C-4A3C3E232E5E}" type="presParOf" srcId="{C6F9FBE4-DD90-41B7-9756-88364D81E80A}" destId="{3AE97243-3403-4F96-941E-44F97B32A45F}" srcOrd="2" destOrd="0" presId="urn:microsoft.com/office/officeart/2005/8/layout/orgChart1"/>
    <dgm:cxn modelId="{735178AF-9BAA-4112-AD70-7FE0A62A328C}" type="presParOf" srcId="{F61049F6-4008-4680-9650-2668E7A8DB0E}" destId="{A989F440-2484-485F-90E0-5148D5270F16}" srcOrd="1" destOrd="0" presId="urn:microsoft.com/office/officeart/2005/8/layout/orgChart1"/>
    <dgm:cxn modelId="{017832AD-1C3B-4358-B1DC-2AAD6602B3BA}" type="presParOf" srcId="{A989F440-2484-485F-90E0-5148D5270F16}" destId="{278493F9-5080-409B-B6BF-752D966B1496}" srcOrd="0" destOrd="0" presId="urn:microsoft.com/office/officeart/2005/8/layout/orgChart1"/>
    <dgm:cxn modelId="{6B811384-D4FA-4D14-BAFE-3B8258DB5389}" type="presParOf" srcId="{278493F9-5080-409B-B6BF-752D966B1496}" destId="{7A677078-6557-4B6F-9CE9-1B6BD2EA2448}" srcOrd="0" destOrd="0" presId="urn:microsoft.com/office/officeart/2005/8/layout/orgChart1"/>
    <dgm:cxn modelId="{3C450377-D470-4D57-9CEA-A2A554E934C3}" type="presParOf" srcId="{278493F9-5080-409B-B6BF-752D966B1496}" destId="{312B2A6B-48A9-444F-974C-F739E8EDC9EB}" srcOrd="1" destOrd="0" presId="urn:microsoft.com/office/officeart/2005/8/layout/orgChart1"/>
    <dgm:cxn modelId="{5D446F63-4764-45BF-B7BE-16E5006824B1}" type="presParOf" srcId="{A989F440-2484-485F-90E0-5148D5270F16}" destId="{0BFEEAD1-8853-41D7-8DBD-D1428A775FB1}" srcOrd="1" destOrd="0" presId="urn:microsoft.com/office/officeart/2005/8/layout/orgChart1"/>
    <dgm:cxn modelId="{2F0812FC-5762-47B2-83A8-E873AFA5FE47}" type="presParOf" srcId="{0BFEEAD1-8853-41D7-8DBD-D1428A775FB1}" destId="{CAEBEB44-6A6B-49C7-BCBE-CC114081C0E4}" srcOrd="0" destOrd="0" presId="urn:microsoft.com/office/officeart/2005/8/layout/orgChart1"/>
    <dgm:cxn modelId="{CF012C5D-F077-4727-83C7-E028F7BE1C4B}" type="presParOf" srcId="{0BFEEAD1-8853-41D7-8DBD-D1428A775FB1}" destId="{55F68937-739E-4ECC-80D1-A8BB9955BF89}" srcOrd="1" destOrd="0" presId="urn:microsoft.com/office/officeart/2005/8/layout/orgChart1"/>
    <dgm:cxn modelId="{18A9196A-813A-4618-A62E-1B5D85188B38}" type="presParOf" srcId="{55F68937-739E-4ECC-80D1-A8BB9955BF89}" destId="{98D41A57-DE58-4DED-9610-1D4740789909}" srcOrd="0" destOrd="0" presId="urn:microsoft.com/office/officeart/2005/8/layout/orgChart1"/>
    <dgm:cxn modelId="{85743DF6-E3AF-44EA-9C4E-0AAB763C1ADE}" type="presParOf" srcId="{98D41A57-DE58-4DED-9610-1D4740789909}" destId="{29D96E10-B7B5-4C29-A08D-0AEDD2EFEB39}" srcOrd="0" destOrd="0" presId="urn:microsoft.com/office/officeart/2005/8/layout/orgChart1"/>
    <dgm:cxn modelId="{378CB1FE-4D80-484B-8E7C-4EDB21F903E2}" type="presParOf" srcId="{98D41A57-DE58-4DED-9610-1D4740789909}" destId="{2760EA86-7CB1-4EE4-9932-48386F974952}" srcOrd="1" destOrd="0" presId="urn:microsoft.com/office/officeart/2005/8/layout/orgChart1"/>
    <dgm:cxn modelId="{7C5FEF73-D389-4307-9607-27CCFA2ECC75}" type="presParOf" srcId="{55F68937-739E-4ECC-80D1-A8BB9955BF89}" destId="{14220A27-E6C9-4CF5-B78E-1D871D64F628}" srcOrd="1" destOrd="0" presId="urn:microsoft.com/office/officeart/2005/8/layout/orgChart1"/>
    <dgm:cxn modelId="{674DBD58-766A-4E39-A3E0-0B880340C6B6}" type="presParOf" srcId="{55F68937-739E-4ECC-80D1-A8BB9955BF89}" destId="{C7B18BFC-8048-4AAC-9A6F-11D5BF9C4E9A}" srcOrd="2" destOrd="0" presId="urn:microsoft.com/office/officeart/2005/8/layout/orgChart1"/>
    <dgm:cxn modelId="{A0CB3EE0-A910-4585-83C2-D4FA65BD0468}" type="presParOf" srcId="{0BFEEAD1-8853-41D7-8DBD-D1428A775FB1}" destId="{C0987FCD-3754-4028-9DF7-EAFC8BBB78A7}" srcOrd="2" destOrd="0" presId="urn:microsoft.com/office/officeart/2005/8/layout/orgChart1"/>
    <dgm:cxn modelId="{589A484F-D143-4E77-8FD7-DAD142505057}" type="presParOf" srcId="{0BFEEAD1-8853-41D7-8DBD-D1428A775FB1}" destId="{38A6DFF1-3FA2-46AC-895A-760682034625}" srcOrd="3" destOrd="0" presId="urn:microsoft.com/office/officeart/2005/8/layout/orgChart1"/>
    <dgm:cxn modelId="{BDA770EE-BA85-4151-8891-81A8FB85A44B}" type="presParOf" srcId="{38A6DFF1-3FA2-46AC-895A-760682034625}" destId="{18A70C6D-DA1F-48A6-93F3-BC4652312AB7}" srcOrd="0" destOrd="0" presId="urn:microsoft.com/office/officeart/2005/8/layout/orgChart1"/>
    <dgm:cxn modelId="{BC24DC8E-F621-40DC-BD78-52B28F71459C}" type="presParOf" srcId="{18A70C6D-DA1F-48A6-93F3-BC4652312AB7}" destId="{03B73CE6-3237-4B08-A6B6-745E242AD857}" srcOrd="0" destOrd="0" presId="urn:microsoft.com/office/officeart/2005/8/layout/orgChart1"/>
    <dgm:cxn modelId="{FD0A4F1E-894B-45D4-B69B-6629A41FA96F}" type="presParOf" srcId="{18A70C6D-DA1F-48A6-93F3-BC4652312AB7}" destId="{ADC2044A-207B-400B-B6A1-370ED6A1FDA0}" srcOrd="1" destOrd="0" presId="urn:microsoft.com/office/officeart/2005/8/layout/orgChart1"/>
    <dgm:cxn modelId="{2B32DA62-0EF8-4EF9-9161-7FE37267CA95}" type="presParOf" srcId="{38A6DFF1-3FA2-46AC-895A-760682034625}" destId="{F2400DEE-3953-4A79-9143-764DA175678B}" srcOrd="1" destOrd="0" presId="urn:microsoft.com/office/officeart/2005/8/layout/orgChart1"/>
    <dgm:cxn modelId="{24CC339B-D8C7-4BDE-B4F4-24649693BDDD}" type="presParOf" srcId="{38A6DFF1-3FA2-46AC-895A-760682034625}" destId="{1BBBFC38-B95C-4F87-BA1A-E3C0C41D3891}" srcOrd="2" destOrd="0" presId="urn:microsoft.com/office/officeart/2005/8/layout/orgChart1"/>
    <dgm:cxn modelId="{E0344C78-6FAA-41AC-A6FF-B01536B02FA4}" type="presParOf" srcId="{A989F440-2484-485F-90E0-5148D5270F16}" destId="{619F143F-4EB4-4212-BEC7-F0FE2B3E4DB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64B3E7-C4E7-4C80-974C-199F6D3207AD}" type="doc">
      <dgm:prSet loTypeId="urn:microsoft.com/office/officeart/2005/8/layout/orgChart1" loCatId="hierarchy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de-DE"/>
        </a:p>
      </dgm:t>
    </dgm:pt>
    <dgm:pt modelId="{CC8CF0ED-3724-4049-B563-9A5BD479F8B7}">
      <dgm:prSet phldrT="[Text]"/>
      <dgm:spPr/>
      <dgm:t>
        <a:bodyPr/>
        <a:lstStyle/>
        <a:p>
          <a:r>
            <a:rPr lang="de-DE" dirty="0"/>
            <a:t>Auslandsstudium</a:t>
          </a:r>
        </a:p>
      </dgm:t>
    </dgm:pt>
    <dgm:pt modelId="{CAE39A30-7A59-4BE2-A54F-24D222A5C5C5}" type="parTrans" cxnId="{783127D3-F70C-49B6-84CF-E99A84A86442}">
      <dgm:prSet/>
      <dgm:spPr/>
      <dgm:t>
        <a:bodyPr/>
        <a:lstStyle/>
        <a:p>
          <a:endParaRPr lang="de-DE"/>
        </a:p>
      </dgm:t>
    </dgm:pt>
    <dgm:pt modelId="{A4DC2ECD-6D62-4C9F-887F-96B11BBABE9E}" type="sibTrans" cxnId="{783127D3-F70C-49B6-84CF-E99A84A86442}">
      <dgm:prSet/>
      <dgm:spPr/>
      <dgm:t>
        <a:bodyPr/>
        <a:lstStyle/>
        <a:p>
          <a:endParaRPr lang="de-DE"/>
        </a:p>
      </dgm:t>
    </dgm:pt>
    <dgm:pt modelId="{AAF5D3B5-1F41-4708-BC4E-6FF334EDFF3E}">
      <dgm:prSet phldrT="[Text]"/>
      <dgm:spPr/>
      <dgm:t>
        <a:bodyPr/>
        <a:lstStyle/>
        <a:p>
          <a:r>
            <a:rPr lang="de-DE" dirty="0"/>
            <a:t>Hochschulpartnerschaften</a:t>
          </a:r>
        </a:p>
      </dgm:t>
    </dgm:pt>
    <dgm:pt modelId="{37BBAD92-1E8F-4B76-A149-173B4C01EADA}" type="parTrans" cxnId="{1AA320E6-AD08-4875-A079-C20907FF68D0}">
      <dgm:prSet/>
      <dgm:spPr/>
      <dgm:t>
        <a:bodyPr/>
        <a:lstStyle/>
        <a:p>
          <a:endParaRPr lang="de-DE"/>
        </a:p>
      </dgm:t>
    </dgm:pt>
    <dgm:pt modelId="{1B061D97-BFBE-47ED-87BB-DE52F289E012}" type="sibTrans" cxnId="{1AA320E6-AD08-4875-A079-C20907FF68D0}">
      <dgm:prSet/>
      <dgm:spPr/>
      <dgm:t>
        <a:bodyPr/>
        <a:lstStyle/>
        <a:p>
          <a:endParaRPr lang="de-DE"/>
        </a:p>
      </dgm:t>
    </dgm:pt>
    <dgm:pt modelId="{9FE17ED6-0D86-461D-A6C5-03572102482D}">
      <dgm:prSet/>
      <dgm:spPr/>
      <dgm:t>
        <a:bodyPr/>
        <a:lstStyle/>
        <a:p>
          <a:r>
            <a:rPr lang="de-DE" dirty="0"/>
            <a:t>Auslandspraktikum</a:t>
          </a:r>
        </a:p>
      </dgm:t>
    </dgm:pt>
    <dgm:pt modelId="{2BCB2A92-447F-4735-990F-C9760244717C}" type="parTrans" cxnId="{2399F649-F88B-4A36-8576-D32A3AE45EBC}">
      <dgm:prSet/>
      <dgm:spPr/>
      <dgm:t>
        <a:bodyPr/>
        <a:lstStyle/>
        <a:p>
          <a:endParaRPr lang="de-DE"/>
        </a:p>
      </dgm:t>
    </dgm:pt>
    <dgm:pt modelId="{FF8DF8E1-25E6-4141-BC46-A6F1FDFC282D}" type="sibTrans" cxnId="{2399F649-F88B-4A36-8576-D32A3AE45EBC}">
      <dgm:prSet/>
      <dgm:spPr/>
      <dgm:t>
        <a:bodyPr/>
        <a:lstStyle/>
        <a:p>
          <a:endParaRPr lang="de-DE"/>
        </a:p>
      </dgm:t>
    </dgm:pt>
    <dgm:pt modelId="{C8423E15-1B99-4034-8B83-28831C9C0941}">
      <dgm:prSet/>
      <dgm:spPr/>
      <dgm:t>
        <a:bodyPr/>
        <a:lstStyle/>
        <a:p>
          <a:r>
            <a:rPr lang="de-DE" dirty="0"/>
            <a:t>individuell organisiertes Auslandsstudium</a:t>
          </a:r>
        </a:p>
      </dgm:t>
    </dgm:pt>
    <dgm:pt modelId="{991A517F-F00F-46A4-BA82-B0E8DE430E9E}" type="parTrans" cxnId="{0640EF0F-49F4-42CD-85F0-A110DF13FDCB}">
      <dgm:prSet/>
      <dgm:spPr/>
      <dgm:t>
        <a:bodyPr/>
        <a:lstStyle/>
        <a:p>
          <a:endParaRPr lang="de-DE"/>
        </a:p>
      </dgm:t>
    </dgm:pt>
    <dgm:pt modelId="{0F98D0CD-E25B-4786-A6DC-9602ECF43ABE}" type="sibTrans" cxnId="{0640EF0F-49F4-42CD-85F0-A110DF13FDCB}">
      <dgm:prSet/>
      <dgm:spPr/>
      <dgm:t>
        <a:bodyPr/>
        <a:lstStyle/>
        <a:p>
          <a:endParaRPr lang="de-DE"/>
        </a:p>
      </dgm:t>
    </dgm:pt>
    <dgm:pt modelId="{61CC93C4-2F10-4A40-9229-A537A5429C5E}">
      <dgm:prSet/>
      <dgm:spPr/>
      <dgm:t>
        <a:bodyPr/>
        <a:lstStyle/>
        <a:p>
          <a:r>
            <a:rPr lang="de-DE" dirty="0"/>
            <a:t>Erasmuspartnerschaften</a:t>
          </a:r>
        </a:p>
      </dgm:t>
    </dgm:pt>
    <dgm:pt modelId="{0687F1DA-FB83-46DE-81E3-503B5FF12A2E}" type="parTrans" cxnId="{9255ED9A-99DD-4323-A3DF-4834A4DB2555}">
      <dgm:prSet/>
      <dgm:spPr/>
      <dgm:t>
        <a:bodyPr/>
        <a:lstStyle/>
        <a:p>
          <a:endParaRPr lang="de-DE"/>
        </a:p>
      </dgm:t>
    </dgm:pt>
    <dgm:pt modelId="{96C94912-2FF4-4188-A5CD-8BA3115FA538}" type="sibTrans" cxnId="{9255ED9A-99DD-4323-A3DF-4834A4DB2555}">
      <dgm:prSet/>
      <dgm:spPr/>
      <dgm:t>
        <a:bodyPr/>
        <a:lstStyle/>
        <a:p>
          <a:endParaRPr lang="de-DE"/>
        </a:p>
      </dgm:t>
    </dgm:pt>
    <dgm:pt modelId="{6C8E0AA2-A027-4C91-A764-07C68F6313FD}">
      <dgm:prSet/>
      <dgm:spPr/>
      <dgm:t>
        <a:bodyPr/>
        <a:lstStyle/>
        <a:p>
          <a:r>
            <a:rPr lang="de-DE" dirty="0"/>
            <a:t>Erasmuspraktikum</a:t>
          </a:r>
        </a:p>
      </dgm:t>
    </dgm:pt>
    <dgm:pt modelId="{9C574733-206D-4F97-87D8-A07C755D1A14}" type="parTrans" cxnId="{F4EB66D5-8863-4930-855F-1922B3010238}">
      <dgm:prSet/>
      <dgm:spPr/>
      <dgm:t>
        <a:bodyPr/>
        <a:lstStyle/>
        <a:p>
          <a:endParaRPr lang="de-DE"/>
        </a:p>
      </dgm:t>
    </dgm:pt>
    <dgm:pt modelId="{8EB6FEFD-85B5-4939-B872-C479528A1AA7}" type="sibTrans" cxnId="{F4EB66D5-8863-4930-855F-1922B3010238}">
      <dgm:prSet/>
      <dgm:spPr/>
      <dgm:t>
        <a:bodyPr/>
        <a:lstStyle/>
        <a:p>
          <a:endParaRPr lang="de-DE"/>
        </a:p>
      </dgm:t>
    </dgm:pt>
    <dgm:pt modelId="{A1C433BC-3E4C-4A1A-90C1-DF5471F19287}">
      <dgm:prSet/>
      <dgm:spPr/>
      <dgm:t>
        <a:bodyPr/>
        <a:lstStyle/>
        <a:p>
          <a:r>
            <a:rPr lang="de-DE" dirty="0"/>
            <a:t>Praktikum außerhalb von Erasmus</a:t>
          </a:r>
        </a:p>
      </dgm:t>
    </dgm:pt>
    <dgm:pt modelId="{AD383678-42A1-4FD3-8DF0-0C2C9EE0C0C1}" type="parTrans" cxnId="{08709506-21F4-4FA6-B882-925BB8B7E2C6}">
      <dgm:prSet/>
      <dgm:spPr/>
      <dgm:t>
        <a:bodyPr/>
        <a:lstStyle/>
        <a:p>
          <a:endParaRPr lang="de-DE"/>
        </a:p>
      </dgm:t>
    </dgm:pt>
    <dgm:pt modelId="{7FB5A549-7FD7-46B5-B540-EAABCD751003}" type="sibTrans" cxnId="{08709506-21F4-4FA6-B882-925BB8B7E2C6}">
      <dgm:prSet/>
      <dgm:spPr/>
      <dgm:t>
        <a:bodyPr/>
        <a:lstStyle/>
        <a:p>
          <a:endParaRPr lang="de-DE"/>
        </a:p>
      </dgm:t>
    </dgm:pt>
    <dgm:pt modelId="{F61049F6-4008-4680-9650-2668E7A8DB0E}" type="pres">
      <dgm:prSet presAssocID="{7864B3E7-C4E7-4C80-974C-199F6D3207A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6F9FBE4-DD90-41B7-9756-88364D81E80A}" type="pres">
      <dgm:prSet presAssocID="{CC8CF0ED-3724-4049-B563-9A5BD479F8B7}" presName="hierRoot1" presStyleCnt="0">
        <dgm:presLayoutVars>
          <dgm:hierBranch val="init"/>
        </dgm:presLayoutVars>
      </dgm:prSet>
      <dgm:spPr/>
    </dgm:pt>
    <dgm:pt modelId="{7D63DFA5-9A93-412D-93F2-A2191798AC17}" type="pres">
      <dgm:prSet presAssocID="{CC8CF0ED-3724-4049-B563-9A5BD479F8B7}" presName="rootComposite1" presStyleCnt="0"/>
      <dgm:spPr/>
    </dgm:pt>
    <dgm:pt modelId="{1FCB8A57-3A9B-4543-9775-7ACAE3719D65}" type="pres">
      <dgm:prSet presAssocID="{CC8CF0ED-3724-4049-B563-9A5BD479F8B7}" presName="rootText1" presStyleLbl="node0" presStyleIdx="0" presStyleCnt="2">
        <dgm:presLayoutVars>
          <dgm:chPref val="3"/>
        </dgm:presLayoutVars>
      </dgm:prSet>
      <dgm:spPr/>
    </dgm:pt>
    <dgm:pt modelId="{F13D698A-0D17-426F-9463-2B233A1F0CEA}" type="pres">
      <dgm:prSet presAssocID="{CC8CF0ED-3724-4049-B563-9A5BD479F8B7}" presName="rootConnector1" presStyleLbl="node1" presStyleIdx="0" presStyleCnt="0"/>
      <dgm:spPr/>
    </dgm:pt>
    <dgm:pt modelId="{CE84AA27-5BD9-4568-B2AB-88E2C8DF7A1F}" type="pres">
      <dgm:prSet presAssocID="{CC8CF0ED-3724-4049-B563-9A5BD479F8B7}" presName="hierChild2" presStyleCnt="0"/>
      <dgm:spPr/>
    </dgm:pt>
    <dgm:pt modelId="{8255F901-1A66-47A8-8F7E-0D8C74676E0C}" type="pres">
      <dgm:prSet presAssocID="{37BBAD92-1E8F-4B76-A149-173B4C01EADA}" presName="Name37" presStyleLbl="parChTrans1D2" presStyleIdx="0" presStyleCnt="5"/>
      <dgm:spPr/>
    </dgm:pt>
    <dgm:pt modelId="{7D3C83E5-DB1D-4C07-84C8-899C929567BC}" type="pres">
      <dgm:prSet presAssocID="{AAF5D3B5-1F41-4708-BC4E-6FF334EDFF3E}" presName="hierRoot2" presStyleCnt="0">
        <dgm:presLayoutVars>
          <dgm:hierBranch val="init"/>
        </dgm:presLayoutVars>
      </dgm:prSet>
      <dgm:spPr/>
    </dgm:pt>
    <dgm:pt modelId="{83F093D3-1E3A-48C9-BEEC-D1414EE2587B}" type="pres">
      <dgm:prSet presAssocID="{AAF5D3B5-1F41-4708-BC4E-6FF334EDFF3E}" presName="rootComposite" presStyleCnt="0"/>
      <dgm:spPr/>
    </dgm:pt>
    <dgm:pt modelId="{11024358-2608-4E02-87C5-5FCA3D50811B}" type="pres">
      <dgm:prSet presAssocID="{AAF5D3B5-1F41-4708-BC4E-6FF334EDFF3E}" presName="rootText" presStyleLbl="node2" presStyleIdx="0" presStyleCnt="5">
        <dgm:presLayoutVars>
          <dgm:chPref val="3"/>
        </dgm:presLayoutVars>
      </dgm:prSet>
      <dgm:spPr/>
    </dgm:pt>
    <dgm:pt modelId="{12CDDE9C-CDBC-4584-9DF6-B0263AE92D3E}" type="pres">
      <dgm:prSet presAssocID="{AAF5D3B5-1F41-4708-BC4E-6FF334EDFF3E}" presName="rootConnector" presStyleLbl="node2" presStyleIdx="0" presStyleCnt="5"/>
      <dgm:spPr/>
    </dgm:pt>
    <dgm:pt modelId="{97B5E3BE-ECE0-4DAE-8A75-36239D36E6BE}" type="pres">
      <dgm:prSet presAssocID="{AAF5D3B5-1F41-4708-BC4E-6FF334EDFF3E}" presName="hierChild4" presStyleCnt="0"/>
      <dgm:spPr/>
    </dgm:pt>
    <dgm:pt modelId="{8741E93E-368A-4BA5-A21A-022C769EF9F1}" type="pres">
      <dgm:prSet presAssocID="{AAF5D3B5-1F41-4708-BC4E-6FF334EDFF3E}" presName="hierChild5" presStyleCnt="0"/>
      <dgm:spPr/>
    </dgm:pt>
    <dgm:pt modelId="{3438F44F-8C9C-4EB7-B526-C8A2A0036E44}" type="pres">
      <dgm:prSet presAssocID="{0687F1DA-FB83-46DE-81E3-503B5FF12A2E}" presName="Name37" presStyleLbl="parChTrans1D2" presStyleIdx="1" presStyleCnt="5"/>
      <dgm:spPr/>
    </dgm:pt>
    <dgm:pt modelId="{7B055839-9AED-4F16-B140-2843CB3E9E79}" type="pres">
      <dgm:prSet presAssocID="{61CC93C4-2F10-4A40-9229-A537A5429C5E}" presName="hierRoot2" presStyleCnt="0">
        <dgm:presLayoutVars>
          <dgm:hierBranch val="init"/>
        </dgm:presLayoutVars>
      </dgm:prSet>
      <dgm:spPr/>
    </dgm:pt>
    <dgm:pt modelId="{9FF33FF0-E2FD-4302-BFBE-973DDFD4FE59}" type="pres">
      <dgm:prSet presAssocID="{61CC93C4-2F10-4A40-9229-A537A5429C5E}" presName="rootComposite" presStyleCnt="0"/>
      <dgm:spPr/>
    </dgm:pt>
    <dgm:pt modelId="{E781FCBB-A6D9-4485-B828-974FB37FF7FF}" type="pres">
      <dgm:prSet presAssocID="{61CC93C4-2F10-4A40-9229-A537A5429C5E}" presName="rootText" presStyleLbl="node2" presStyleIdx="1" presStyleCnt="5">
        <dgm:presLayoutVars>
          <dgm:chPref val="3"/>
        </dgm:presLayoutVars>
      </dgm:prSet>
      <dgm:spPr/>
    </dgm:pt>
    <dgm:pt modelId="{E221D041-73C3-46AF-955C-B3FC35A37078}" type="pres">
      <dgm:prSet presAssocID="{61CC93C4-2F10-4A40-9229-A537A5429C5E}" presName="rootConnector" presStyleLbl="node2" presStyleIdx="1" presStyleCnt="5"/>
      <dgm:spPr/>
    </dgm:pt>
    <dgm:pt modelId="{BE3E5424-22D4-4B08-838F-7F530354AC4F}" type="pres">
      <dgm:prSet presAssocID="{61CC93C4-2F10-4A40-9229-A537A5429C5E}" presName="hierChild4" presStyleCnt="0"/>
      <dgm:spPr/>
    </dgm:pt>
    <dgm:pt modelId="{22F1F558-CACE-4993-8A04-2676C81A44E2}" type="pres">
      <dgm:prSet presAssocID="{61CC93C4-2F10-4A40-9229-A537A5429C5E}" presName="hierChild5" presStyleCnt="0"/>
      <dgm:spPr/>
    </dgm:pt>
    <dgm:pt modelId="{AA32E8BA-DA9C-49C1-AB1B-97047484D78C}" type="pres">
      <dgm:prSet presAssocID="{991A517F-F00F-46A4-BA82-B0E8DE430E9E}" presName="Name37" presStyleLbl="parChTrans1D2" presStyleIdx="2" presStyleCnt="5"/>
      <dgm:spPr/>
    </dgm:pt>
    <dgm:pt modelId="{46A00ABC-5A26-4365-BF5F-8E17B3904E3D}" type="pres">
      <dgm:prSet presAssocID="{C8423E15-1B99-4034-8B83-28831C9C0941}" presName="hierRoot2" presStyleCnt="0">
        <dgm:presLayoutVars>
          <dgm:hierBranch val="init"/>
        </dgm:presLayoutVars>
      </dgm:prSet>
      <dgm:spPr/>
    </dgm:pt>
    <dgm:pt modelId="{9598A5CD-A1F9-47FB-8F8A-4FB9B4803DC4}" type="pres">
      <dgm:prSet presAssocID="{C8423E15-1B99-4034-8B83-28831C9C0941}" presName="rootComposite" presStyleCnt="0"/>
      <dgm:spPr/>
    </dgm:pt>
    <dgm:pt modelId="{4551C0EC-94E0-4E92-B01B-D86159D2F61E}" type="pres">
      <dgm:prSet presAssocID="{C8423E15-1B99-4034-8B83-28831C9C0941}" presName="rootText" presStyleLbl="node2" presStyleIdx="2" presStyleCnt="5">
        <dgm:presLayoutVars>
          <dgm:chPref val="3"/>
        </dgm:presLayoutVars>
      </dgm:prSet>
      <dgm:spPr/>
    </dgm:pt>
    <dgm:pt modelId="{8B4F1D0E-38FC-4ECB-A335-2BF854F8C8F0}" type="pres">
      <dgm:prSet presAssocID="{C8423E15-1B99-4034-8B83-28831C9C0941}" presName="rootConnector" presStyleLbl="node2" presStyleIdx="2" presStyleCnt="5"/>
      <dgm:spPr/>
    </dgm:pt>
    <dgm:pt modelId="{9DB49A26-E181-4AAE-9574-090E69003AE1}" type="pres">
      <dgm:prSet presAssocID="{C8423E15-1B99-4034-8B83-28831C9C0941}" presName="hierChild4" presStyleCnt="0"/>
      <dgm:spPr/>
    </dgm:pt>
    <dgm:pt modelId="{5D73E21B-2179-4AD9-9738-5E06BD0F6F88}" type="pres">
      <dgm:prSet presAssocID="{C8423E15-1B99-4034-8B83-28831C9C0941}" presName="hierChild5" presStyleCnt="0"/>
      <dgm:spPr/>
    </dgm:pt>
    <dgm:pt modelId="{3AE97243-3403-4F96-941E-44F97B32A45F}" type="pres">
      <dgm:prSet presAssocID="{CC8CF0ED-3724-4049-B563-9A5BD479F8B7}" presName="hierChild3" presStyleCnt="0"/>
      <dgm:spPr/>
    </dgm:pt>
    <dgm:pt modelId="{A989F440-2484-485F-90E0-5148D5270F16}" type="pres">
      <dgm:prSet presAssocID="{9FE17ED6-0D86-461D-A6C5-03572102482D}" presName="hierRoot1" presStyleCnt="0">
        <dgm:presLayoutVars>
          <dgm:hierBranch val="init"/>
        </dgm:presLayoutVars>
      </dgm:prSet>
      <dgm:spPr/>
    </dgm:pt>
    <dgm:pt modelId="{278493F9-5080-409B-B6BF-752D966B1496}" type="pres">
      <dgm:prSet presAssocID="{9FE17ED6-0D86-461D-A6C5-03572102482D}" presName="rootComposite1" presStyleCnt="0"/>
      <dgm:spPr/>
    </dgm:pt>
    <dgm:pt modelId="{7A677078-6557-4B6F-9CE9-1B6BD2EA2448}" type="pres">
      <dgm:prSet presAssocID="{9FE17ED6-0D86-461D-A6C5-03572102482D}" presName="rootText1" presStyleLbl="node0" presStyleIdx="1" presStyleCnt="2">
        <dgm:presLayoutVars>
          <dgm:chPref val="3"/>
        </dgm:presLayoutVars>
      </dgm:prSet>
      <dgm:spPr/>
    </dgm:pt>
    <dgm:pt modelId="{312B2A6B-48A9-444F-974C-F739E8EDC9EB}" type="pres">
      <dgm:prSet presAssocID="{9FE17ED6-0D86-461D-A6C5-03572102482D}" presName="rootConnector1" presStyleLbl="node1" presStyleIdx="0" presStyleCnt="0"/>
      <dgm:spPr/>
    </dgm:pt>
    <dgm:pt modelId="{0BFEEAD1-8853-41D7-8DBD-D1428A775FB1}" type="pres">
      <dgm:prSet presAssocID="{9FE17ED6-0D86-461D-A6C5-03572102482D}" presName="hierChild2" presStyleCnt="0"/>
      <dgm:spPr/>
    </dgm:pt>
    <dgm:pt modelId="{CAEBEB44-6A6B-49C7-BCBE-CC114081C0E4}" type="pres">
      <dgm:prSet presAssocID="{9C574733-206D-4F97-87D8-A07C755D1A14}" presName="Name37" presStyleLbl="parChTrans1D2" presStyleIdx="3" presStyleCnt="5"/>
      <dgm:spPr/>
    </dgm:pt>
    <dgm:pt modelId="{55F68937-739E-4ECC-80D1-A8BB9955BF89}" type="pres">
      <dgm:prSet presAssocID="{6C8E0AA2-A027-4C91-A764-07C68F6313FD}" presName="hierRoot2" presStyleCnt="0">
        <dgm:presLayoutVars>
          <dgm:hierBranch val="init"/>
        </dgm:presLayoutVars>
      </dgm:prSet>
      <dgm:spPr/>
    </dgm:pt>
    <dgm:pt modelId="{98D41A57-DE58-4DED-9610-1D4740789909}" type="pres">
      <dgm:prSet presAssocID="{6C8E0AA2-A027-4C91-A764-07C68F6313FD}" presName="rootComposite" presStyleCnt="0"/>
      <dgm:spPr/>
    </dgm:pt>
    <dgm:pt modelId="{29D96E10-B7B5-4C29-A08D-0AEDD2EFEB39}" type="pres">
      <dgm:prSet presAssocID="{6C8E0AA2-A027-4C91-A764-07C68F6313FD}" presName="rootText" presStyleLbl="node2" presStyleIdx="3" presStyleCnt="5">
        <dgm:presLayoutVars>
          <dgm:chPref val="3"/>
        </dgm:presLayoutVars>
      </dgm:prSet>
      <dgm:spPr/>
    </dgm:pt>
    <dgm:pt modelId="{2760EA86-7CB1-4EE4-9932-48386F974952}" type="pres">
      <dgm:prSet presAssocID="{6C8E0AA2-A027-4C91-A764-07C68F6313FD}" presName="rootConnector" presStyleLbl="node2" presStyleIdx="3" presStyleCnt="5"/>
      <dgm:spPr/>
    </dgm:pt>
    <dgm:pt modelId="{14220A27-E6C9-4CF5-B78E-1D871D64F628}" type="pres">
      <dgm:prSet presAssocID="{6C8E0AA2-A027-4C91-A764-07C68F6313FD}" presName="hierChild4" presStyleCnt="0"/>
      <dgm:spPr/>
    </dgm:pt>
    <dgm:pt modelId="{C7B18BFC-8048-4AAC-9A6F-11D5BF9C4E9A}" type="pres">
      <dgm:prSet presAssocID="{6C8E0AA2-A027-4C91-A764-07C68F6313FD}" presName="hierChild5" presStyleCnt="0"/>
      <dgm:spPr/>
    </dgm:pt>
    <dgm:pt modelId="{C0987FCD-3754-4028-9DF7-EAFC8BBB78A7}" type="pres">
      <dgm:prSet presAssocID="{AD383678-42A1-4FD3-8DF0-0C2C9EE0C0C1}" presName="Name37" presStyleLbl="parChTrans1D2" presStyleIdx="4" presStyleCnt="5"/>
      <dgm:spPr/>
    </dgm:pt>
    <dgm:pt modelId="{38A6DFF1-3FA2-46AC-895A-760682034625}" type="pres">
      <dgm:prSet presAssocID="{A1C433BC-3E4C-4A1A-90C1-DF5471F19287}" presName="hierRoot2" presStyleCnt="0">
        <dgm:presLayoutVars>
          <dgm:hierBranch val="init"/>
        </dgm:presLayoutVars>
      </dgm:prSet>
      <dgm:spPr/>
    </dgm:pt>
    <dgm:pt modelId="{18A70C6D-DA1F-48A6-93F3-BC4652312AB7}" type="pres">
      <dgm:prSet presAssocID="{A1C433BC-3E4C-4A1A-90C1-DF5471F19287}" presName="rootComposite" presStyleCnt="0"/>
      <dgm:spPr/>
    </dgm:pt>
    <dgm:pt modelId="{03B73CE6-3237-4B08-A6B6-745E242AD857}" type="pres">
      <dgm:prSet presAssocID="{A1C433BC-3E4C-4A1A-90C1-DF5471F19287}" presName="rootText" presStyleLbl="node2" presStyleIdx="4" presStyleCnt="5" custLinFactNeighborY="-556">
        <dgm:presLayoutVars>
          <dgm:chPref val="3"/>
        </dgm:presLayoutVars>
      </dgm:prSet>
      <dgm:spPr/>
    </dgm:pt>
    <dgm:pt modelId="{ADC2044A-207B-400B-B6A1-370ED6A1FDA0}" type="pres">
      <dgm:prSet presAssocID="{A1C433BC-3E4C-4A1A-90C1-DF5471F19287}" presName="rootConnector" presStyleLbl="node2" presStyleIdx="4" presStyleCnt="5"/>
      <dgm:spPr/>
    </dgm:pt>
    <dgm:pt modelId="{F2400DEE-3953-4A79-9143-764DA175678B}" type="pres">
      <dgm:prSet presAssocID="{A1C433BC-3E4C-4A1A-90C1-DF5471F19287}" presName="hierChild4" presStyleCnt="0"/>
      <dgm:spPr/>
    </dgm:pt>
    <dgm:pt modelId="{1BBBFC38-B95C-4F87-BA1A-E3C0C41D3891}" type="pres">
      <dgm:prSet presAssocID="{A1C433BC-3E4C-4A1A-90C1-DF5471F19287}" presName="hierChild5" presStyleCnt="0"/>
      <dgm:spPr/>
    </dgm:pt>
    <dgm:pt modelId="{619F143F-4EB4-4212-BEC7-F0FE2B3E4DBF}" type="pres">
      <dgm:prSet presAssocID="{9FE17ED6-0D86-461D-A6C5-03572102482D}" presName="hierChild3" presStyleCnt="0"/>
      <dgm:spPr/>
    </dgm:pt>
  </dgm:ptLst>
  <dgm:cxnLst>
    <dgm:cxn modelId="{08709506-21F4-4FA6-B882-925BB8B7E2C6}" srcId="{9FE17ED6-0D86-461D-A6C5-03572102482D}" destId="{A1C433BC-3E4C-4A1A-90C1-DF5471F19287}" srcOrd="1" destOrd="0" parTransId="{AD383678-42A1-4FD3-8DF0-0C2C9EE0C0C1}" sibTransId="{7FB5A549-7FD7-46B5-B540-EAABCD751003}"/>
    <dgm:cxn modelId="{0640EF0F-49F4-42CD-85F0-A110DF13FDCB}" srcId="{CC8CF0ED-3724-4049-B563-9A5BD479F8B7}" destId="{C8423E15-1B99-4034-8B83-28831C9C0941}" srcOrd="2" destOrd="0" parTransId="{991A517F-F00F-46A4-BA82-B0E8DE430E9E}" sibTransId="{0F98D0CD-E25B-4786-A6DC-9602ECF43ABE}"/>
    <dgm:cxn modelId="{BEBB2E16-EC01-4DDB-9B62-2D0C831B82F6}" type="presOf" srcId="{A1C433BC-3E4C-4A1A-90C1-DF5471F19287}" destId="{03B73CE6-3237-4B08-A6B6-745E242AD857}" srcOrd="0" destOrd="0" presId="urn:microsoft.com/office/officeart/2005/8/layout/orgChart1"/>
    <dgm:cxn modelId="{0443F416-C9A3-46C1-A2FF-CFBA4BE9F4D4}" type="presOf" srcId="{9FE17ED6-0D86-461D-A6C5-03572102482D}" destId="{7A677078-6557-4B6F-9CE9-1B6BD2EA2448}" srcOrd="0" destOrd="0" presId="urn:microsoft.com/office/officeart/2005/8/layout/orgChart1"/>
    <dgm:cxn modelId="{E807B427-13DC-4774-B4A8-030652CDB3B2}" type="presOf" srcId="{61CC93C4-2F10-4A40-9229-A537A5429C5E}" destId="{E781FCBB-A6D9-4485-B828-974FB37FF7FF}" srcOrd="0" destOrd="0" presId="urn:microsoft.com/office/officeart/2005/8/layout/orgChart1"/>
    <dgm:cxn modelId="{020F522D-2802-4880-80F7-8BA5F4D66EBB}" type="presOf" srcId="{991A517F-F00F-46A4-BA82-B0E8DE430E9E}" destId="{AA32E8BA-DA9C-49C1-AB1B-97047484D78C}" srcOrd="0" destOrd="0" presId="urn:microsoft.com/office/officeart/2005/8/layout/orgChart1"/>
    <dgm:cxn modelId="{6E609733-141D-4E72-8EDC-35D8CA2AAA3E}" type="presOf" srcId="{C8423E15-1B99-4034-8B83-28831C9C0941}" destId="{8B4F1D0E-38FC-4ECB-A335-2BF854F8C8F0}" srcOrd="1" destOrd="0" presId="urn:microsoft.com/office/officeart/2005/8/layout/orgChart1"/>
    <dgm:cxn modelId="{70C7665F-D824-452A-8260-1C7A8DCFAE2C}" type="presOf" srcId="{A1C433BC-3E4C-4A1A-90C1-DF5471F19287}" destId="{ADC2044A-207B-400B-B6A1-370ED6A1FDA0}" srcOrd="1" destOrd="0" presId="urn:microsoft.com/office/officeart/2005/8/layout/orgChart1"/>
    <dgm:cxn modelId="{E0C21262-89A2-4DF5-B648-ABFC1401FB22}" type="presOf" srcId="{AAF5D3B5-1F41-4708-BC4E-6FF334EDFF3E}" destId="{11024358-2608-4E02-87C5-5FCA3D50811B}" srcOrd="0" destOrd="0" presId="urn:microsoft.com/office/officeart/2005/8/layout/orgChart1"/>
    <dgm:cxn modelId="{10093668-EB95-4D0F-8C37-9C18171984FC}" type="presOf" srcId="{0687F1DA-FB83-46DE-81E3-503B5FF12A2E}" destId="{3438F44F-8C9C-4EB7-B526-C8A2A0036E44}" srcOrd="0" destOrd="0" presId="urn:microsoft.com/office/officeart/2005/8/layout/orgChart1"/>
    <dgm:cxn modelId="{2399F649-F88B-4A36-8576-D32A3AE45EBC}" srcId="{7864B3E7-C4E7-4C80-974C-199F6D3207AD}" destId="{9FE17ED6-0D86-461D-A6C5-03572102482D}" srcOrd="1" destOrd="0" parTransId="{2BCB2A92-447F-4735-990F-C9760244717C}" sibTransId="{FF8DF8E1-25E6-4141-BC46-A6F1FDFC282D}"/>
    <dgm:cxn modelId="{D768BE6B-E8AA-4326-B1FB-EDCF6AF71DDB}" type="presOf" srcId="{7864B3E7-C4E7-4C80-974C-199F6D3207AD}" destId="{F61049F6-4008-4680-9650-2668E7A8DB0E}" srcOrd="0" destOrd="0" presId="urn:microsoft.com/office/officeart/2005/8/layout/orgChart1"/>
    <dgm:cxn modelId="{727D8E4F-407E-410C-8360-893E12B8D8FD}" type="presOf" srcId="{37BBAD92-1E8F-4B76-A149-173B4C01EADA}" destId="{8255F901-1A66-47A8-8F7E-0D8C74676E0C}" srcOrd="0" destOrd="0" presId="urn:microsoft.com/office/officeart/2005/8/layout/orgChart1"/>
    <dgm:cxn modelId="{193D3377-E6E0-44E5-BA7C-1DF8F59DF897}" type="presOf" srcId="{6C8E0AA2-A027-4C91-A764-07C68F6313FD}" destId="{2760EA86-7CB1-4EE4-9932-48386F974952}" srcOrd="1" destOrd="0" presId="urn:microsoft.com/office/officeart/2005/8/layout/orgChart1"/>
    <dgm:cxn modelId="{92A3E882-E0CC-445F-B4B5-3150D7F78BB2}" type="presOf" srcId="{AAF5D3B5-1F41-4708-BC4E-6FF334EDFF3E}" destId="{12CDDE9C-CDBC-4584-9DF6-B0263AE92D3E}" srcOrd="1" destOrd="0" presId="urn:microsoft.com/office/officeart/2005/8/layout/orgChart1"/>
    <dgm:cxn modelId="{95419B85-5499-4CBB-80CC-34ACCCCECB6E}" type="presOf" srcId="{6C8E0AA2-A027-4C91-A764-07C68F6313FD}" destId="{29D96E10-B7B5-4C29-A08D-0AEDD2EFEB39}" srcOrd="0" destOrd="0" presId="urn:microsoft.com/office/officeart/2005/8/layout/orgChart1"/>
    <dgm:cxn modelId="{0E215B96-8E6A-43CF-9686-FC3AB5AE8809}" type="presOf" srcId="{61CC93C4-2F10-4A40-9229-A537A5429C5E}" destId="{E221D041-73C3-46AF-955C-B3FC35A37078}" srcOrd="1" destOrd="0" presId="urn:microsoft.com/office/officeart/2005/8/layout/orgChart1"/>
    <dgm:cxn modelId="{FF033C97-79B7-4946-9CFC-C0A579AF4547}" type="presOf" srcId="{9C574733-206D-4F97-87D8-A07C755D1A14}" destId="{CAEBEB44-6A6B-49C7-BCBE-CC114081C0E4}" srcOrd="0" destOrd="0" presId="urn:microsoft.com/office/officeart/2005/8/layout/orgChart1"/>
    <dgm:cxn modelId="{9255ED9A-99DD-4323-A3DF-4834A4DB2555}" srcId="{CC8CF0ED-3724-4049-B563-9A5BD479F8B7}" destId="{61CC93C4-2F10-4A40-9229-A537A5429C5E}" srcOrd="1" destOrd="0" parTransId="{0687F1DA-FB83-46DE-81E3-503B5FF12A2E}" sibTransId="{96C94912-2FF4-4188-A5CD-8BA3115FA538}"/>
    <dgm:cxn modelId="{0217A9AA-2C09-49A0-B3A1-7D76AB439CCF}" type="presOf" srcId="{C8423E15-1B99-4034-8B83-28831C9C0941}" destId="{4551C0EC-94E0-4E92-B01B-D86159D2F61E}" srcOrd="0" destOrd="0" presId="urn:microsoft.com/office/officeart/2005/8/layout/orgChart1"/>
    <dgm:cxn modelId="{B63825B5-9B75-4847-8500-4F811E8BA6EB}" type="presOf" srcId="{AD383678-42A1-4FD3-8DF0-0C2C9EE0C0C1}" destId="{C0987FCD-3754-4028-9DF7-EAFC8BBB78A7}" srcOrd="0" destOrd="0" presId="urn:microsoft.com/office/officeart/2005/8/layout/orgChart1"/>
    <dgm:cxn modelId="{59296CC3-0984-4F4F-A0D2-FEF477748F0B}" type="presOf" srcId="{9FE17ED6-0D86-461D-A6C5-03572102482D}" destId="{312B2A6B-48A9-444F-974C-F739E8EDC9EB}" srcOrd="1" destOrd="0" presId="urn:microsoft.com/office/officeart/2005/8/layout/orgChart1"/>
    <dgm:cxn modelId="{293B1FD1-8A71-4B19-9158-399BB9DE0BEC}" type="presOf" srcId="{CC8CF0ED-3724-4049-B563-9A5BD479F8B7}" destId="{F13D698A-0D17-426F-9463-2B233A1F0CEA}" srcOrd="1" destOrd="0" presId="urn:microsoft.com/office/officeart/2005/8/layout/orgChart1"/>
    <dgm:cxn modelId="{783127D3-F70C-49B6-84CF-E99A84A86442}" srcId="{7864B3E7-C4E7-4C80-974C-199F6D3207AD}" destId="{CC8CF0ED-3724-4049-B563-9A5BD479F8B7}" srcOrd="0" destOrd="0" parTransId="{CAE39A30-7A59-4BE2-A54F-24D222A5C5C5}" sibTransId="{A4DC2ECD-6D62-4C9F-887F-96B11BBABE9E}"/>
    <dgm:cxn modelId="{F4EB66D5-8863-4930-855F-1922B3010238}" srcId="{9FE17ED6-0D86-461D-A6C5-03572102482D}" destId="{6C8E0AA2-A027-4C91-A764-07C68F6313FD}" srcOrd="0" destOrd="0" parTransId="{9C574733-206D-4F97-87D8-A07C755D1A14}" sibTransId="{8EB6FEFD-85B5-4939-B872-C479528A1AA7}"/>
    <dgm:cxn modelId="{1AA320E6-AD08-4875-A079-C20907FF68D0}" srcId="{CC8CF0ED-3724-4049-B563-9A5BD479F8B7}" destId="{AAF5D3B5-1F41-4708-BC4E-6FF334EDFF3E}" srcOrd="0" destOrd="0" parTransId="{37BBAD92-1E8F-4B76-A149-173B4C01EADA}" sibTransId="{1B061D97-BFBE-47ED-87BB-DE52F289E012}"/>
    <dgm:cxn modelId="{70EE65F0-B359-4D47-9220-9F7DF9B99A1B}" type="presOf" srcId="{CC8CF0ED-3724-4049-B563-9A5BD479F8B7}" destId="{1FCB8A57-3A9B-4543-9775-7ACAE3719D65}" srcOrd="0" destOrd="0" presId="urn:microsoft.com/office/officeart/2005/8/layout/orgChart1"/>
    <dgm:cxn modelId="{61D282C3-5871-4B5B-ABBD-B8AC0690D029}" type="presParOf" srcId="{F61049F6-4008-4680-9650-2668E7A8DB0E}" destId="{C6F9FBE4-DD90-41B7-9756-88364D81E80A}" srcOrd="0" destOrd="0" presId="urn:microsoft.com/office/officeart/2005/8/layout/orgChart1"/>
    <dgm:cxn modelId="{42C229D5-7121-497E-B286-3FD9C0E89815}" type="presParOf" srcId="{C6F9FBE4-DD90-41B7-9756-88364D81E80A}" destId="{7D63DFA5-9A93-412D-93F2-A2191798AC17}" srcOrd="0" destOrd="0" presId="urn:microsoft.com/office/officeart/2005/8/layout/orgChart1"/>
    <dgm:cxn modelId="{C15ACEAF-119B-483D-B205-215DDB30D716}" type="presParOf" srcId="{7D63DFA5-9A93-412D-93F2-A2191798AC17}" destId="{1FCB8A57-3A9B-4543-9775-7ACAE3719D65}" srcOrd="0" destOrd="0" presId="urn:microsoft.com/office/officeart/2005/8/layout/orgChart1"/>
    <dgm:cxn modelId="{CD1040B5-A2CC-4F0C-A4CA-335F5D59CB42}" type="presParOf" srcId="{7D63DFA5-9A93-412D-93F2-A2191798AC17}" destId="{F13D698A-0D17-426F-9463-2B233A1F0CEA}" srcOrd="1" destOrd="0" presId="urn:microsoft.com/office/officeart/2005/8/layout/orgChart1"/>
    <dgm:cxn modelId="{1B5345E2-BEE1-4641-BE4C-48A7851D6BCC}" type="presParOf" srcId="{C6F9FBE4-DD90-41B7-9756-88364D81E80A}" destId="{CE84AA27-5BD9-4568-B2AB-88E2C8DF7A1F}" srcOrd="1" destOrd="0" presId="urn:microsoft.com/office/officeart/2005/8/layout/orgChart1"/>
    <dgm:cxn modelId="{F1860A00-E431-4DF3-B57E-8941B03D2062}" type="presParOf" srcId="{CE84AA27-5BD9-4568-B2AB-88E2C8DF7A1F}" destId="{8255F901-1A66-47A8-8F7E-0D8C74676E0C}" srcOrd="0" destOrd="0" presId="urn:microsoft.com/office/officeart/2005/8/layout/orgChart1"/>
    <dgm:cxn modelId="{90D5B50D-AFBD-47B6-9C08-E403F151DC85}" type="presParOf" srcId="{CE84AA27-5BD9-4568-B2AB-88E2C8DF7A1F}" destId="{7D3C83E5-DB1D-4C07-84C8-899C929567BC}" srcOrd="1" destOrd="0" presId="urn:microsoft.com/office/officeart/2005/8/layout/orgChart1"/>
    <dgm:cxn modelId="{062D43EB-485E-43D0-A7CD-D06425382985}" type="presParOf" srcId="{7D3C83E5-DB1D-4C07-84C8-899C929567BC}" destId="{83F093D3-1E3A-48C9-BEEC-D1414EE2587B}" srcOrd="0" destOrd="0" presId="urn:microsoft.com/office/officeart/2005/8/layout/orgChart1"/>
    <dgm:cxn modelId="{5F7F4B12-693B-4BF0-B8D5-336420BB9B0C}" type="presParOf" srcId="{83F093D3-1E3A-48C9-BEEC-D1414EE2587B}" destId="{11024358-2608-4E02-87C5-5FCA3D50811B}" srcOrd="0" destOrd="0" presId="urn:microsoft.com/office/officeart/2005/8/layout/orgChart1"/>
    <dgm:cxn modelId="{D5D285D0-EFCF-4443-8EE0-818B285A7875}" type="presParOf" srcId="{83F093D3-1E3A-48C9-BEEC-D1414EE2587B}" destId="{12CDDE9C-CDBC-4584-9DF6-B0263AE92D3E}" srcOrd="1" destOrd="0" presId="urn:microsoft.com/office/officeart/2005/8/layout/orgChart1"/>
    <dgm:cxn modelId="{FE6630F4-28E1-4CCA-949B-F3C14DE64676}" type="presParOf" srcId="{7D3C83E5-DB1D-4C07-84C8-899C929567BC}" destId="{97B5E3BE-ECE0-4DAE-8A75-36239D36E6BE}" srcOrd="1" destOrd="0" presId="urn:microsoft.com/office/officeart/2005/8/layout/orgChart1"/>
    <dgm:cxn modelId="{9400CB4E-09B6-42E0-8840-796AC1D31A3A}" type="presParOf" srcId="{7D3C83E5-DB1D-4C07-84C8-899C929567BC}" destId="{8741E93E-368A-4BA5-A21A-022C769EF9F1}" srcOrd="2" destOrd="0" presId="urn:microsoft.com/office/officeart/2005/8/layout/orgChart1"/>
    <dgm:cxn modelId="{BB9FA099-B167-4A8D-AA04-A39D2C4FE412}" type="presParOf" srcId="{CE84AA27-5BD9-4568-B2AB-88E2C8DF7A1F}" destId="{3438F44F-8C9C-4EB7-B526-C8A2A0036E44}" srcOrd="2" destOrd="0" presId="urn:microsoft.com/office/officeart/2005/8/layout/orgChart1"/>
    <dgm:cxn modelId="{9A586D86-9312-497E-9EE8-4EE3A79A18E2}" type="presParOf" srcId="{CE84AA27-5BD9-4568-B2AB-88E2C8DF7A1F}" destId="{7B055839-9AED-4F16-B140-2843CB3E9E79}" srcOrd="3" destOrd="0" presId="urn:microsoft.com/office/officeart/2005/8/layout/orgChart1"/>
    <dgm:cxn modelId="{3D7E973D-F97D-4881-887A-5FF40E9AF95D}" type="presParOf" srcId="{7B055839-9AED-4F16-B140-2843CB3E9E79}" destId="{9FF33FF0-E2FD-4302-BFBE-973DDFD4FE59}" srcOrd="0" destOrd="0" presId="urn:microsoft.com/office/officeart/2005/8/layout/orgChart1"/>
    <dgm:cxn modelId="{5180C1D2-C202-41C3-8DF1-151C33D01390}" type="presParOf" srcId="{9FF33FF0-E2FD-4302-BFBE-973DDFD4FE59}" destId="{E781FCBB-A6D9-4485-B828-974FB37FF7FF}" srcOrd="0" destOrd="0" presId="urn:microsoft.com/office/officeart/2005/8/layout/orgChart1"/>
    <dgm:cxn modelId="{E9B00BD5-C725-4C9A-BB8F-7F5246533876}" type="presParOf" srcId="{9FF33FF0-E2FD-4302-BFBE-973DDFD4FE59}" destId="{E221D041-73C3-46AF-955C-B3FC35A37078}" srcOrd="1" destOrd="0" presId="urn:microsoft.com/office/officeart/2005/8/layout/orgChart1"/>
    <dgm:cxn modelId="{A4C6DC88-176D-495A-96E0-F668EA0A683C}" type="presParOf" srcId="{7B055839-9AED-4F16-B140-2843CB3E9E79}" destId="{BE3E5424-22D4-4B08-838F-7F530354AC4F}" srcOrd="1" destOrd="0" presId="urn:microsoft.com/office/officeart/2005/8/layout/orgChart1"/>
    <dgm:cxn modelId="{638A4AAE-46CA-4F2D-8DB8-30D38BBE38F3}" type="presParOf" srcId="{7B055839-9AED-4F16-B140-2843CB3E9E79}" destId="{22F1F558-CACE-4993-8A04-2676C81A44E2}" srcOrd="2" destOrd="0" presId="urn:microsoft.com/office/officeart/2005/8/layout/orgChart1"/>
    <dgm:cxn modelId="{CB8A75F1-A9DC-4D89-89C3-693033126084}" type="presParOf" srcId="{CE84AA27-5BD9-4568-B2AB-88E2C8DF7A1F}" destId="{AA32E8BA-DA9C-49C1-AB1B-97047484D78C}" srcOrd="4" destOrd="0" presId="urn:microsoft.com/office/officeart/2005/8/layout/orgChart1"/>
    <dgm:cxn modelId="{EDB16289-29D4-4BFF-8186-7B364B723DE8}" type="presParOf" srcId="{CE84AA27-5BD9-4568-B2AB-88E2C8DF7A1F}" destId="{46A00ABC-5A26-4365-BF5F-8E17B3904E3D}" srcOrd="5" destOrd="0" presId="urn:microsoft.com/office/officeart/2005/8/layout/orgChart1"/>
    <dgm:cxn modelId="{279A3A5B-7812-4525-834F-1D7B7D44C454}" type="presParOf" srcId="{46A00ABC-5A26-4365-BF5F-8E17B3904E3D}" destId="{9598A5CD-A1F9-47FB-8F8A-4FB9B4803DC4}" srcOrd="0" destOrd="0" presId="urn:microsoft.com/office/officeart/2005/8/layout/orgChart1"/>
    <dgm:cxn modelId="{E1763AA3-8A0D-4892-870B-A2C89426183D}" type="presParOf" srcId="{9598A5CD-A1F9-47FB-8F8A-4FB9B4803DC4}" destId="{4551C0EC-94E0-4E92-B01B-D86159D2F61E}" srcOrd="0" destOrd="0" presId="urn:microsoft.com/office/officeart/2005/8/layout/orgChart1"/>
    <dgm:cxn modelId="{882411B1-D012-4406-BA6A-5A35A521E88B}" type="presParOf" srcId="{9598A5CD-A1F9-47FB-8F8A-4FB9B4803DC4}" destId="{8B4F1D0E-38FC-4ECB-A335-2BF854F8C8F0}" srcOrd="1" destOrd="0" presId="urn:microsoft.com/office/officeart/2005/8/layout/orgChart1"/>
    <dgm:cxn modelId="{E19D04A4-FEB1-42A0-B471-0585A9399425}" type="presParOf" srcId="{46A00ABC-5A26-4365-BF5F-8E17B3904E3D}" destId="{9DB49A26-E181-4AAE-9574-090E69003AE1}" srcOrd="1" destOrd="0" presId="urn:microsoft.com/office/officeart/2005/8/layout/orgChart1"/>
    <dgm:cxn modelId="{D0CA7D1D-9051-44A9-9FAC-30FCC8F260D6}" type="presParOf" srcId="{46A00ABC-5A26-4365-BF5F-8E17B3904E3D}" destId="{5D73E21B-2179-4AD9-9738-5E06BD0F6F88}" srcOrd="2" destOrd="0" presId="urn:microsoft.com/office/officeart/2005/8/layout/orgChart1"/>
    <dgm:cxn modelId="{40FBA02C-712E-4A8A-AF75-9C9AA898D4CC}" type="presParOf" srcId="{C6F9FBE4-DD90-41B7-9756-88364D81E80A}" destId="{3AE97243-3403-4F96-941E-44F97B32A45F}" srcOrd="2" destOrd="0" presId="urn:microsoft.com/office/officeart/2005/8/layout/orgChart1"/>
    <dgm:cxn modelId="{C2B734A8-FCF4-4F36-B140-0BB01A3137CA}" type="presParOf" srcId="{F61049F6-4008-4680-9650-2668E7A8DB0E}" destId="{A989F440-2484-485F-90E0-5148D5270F16}" srcOrd="1" destOrd="0" presId="urn:microsoft.com/office/officeart/2005/8/layout/orgChart1"/>
    <dgm:cxn modelId="{94A52C8C-116A-44A2-BA87-38C42E61D392}" type="presParOf" srcId="{A989F440-2484-485F-90E0-5148D5270F16}" destId="{278493F9-5080-409B-B6BF-752D966B1496}" srcOrd="0" destOrd="0" presId="urn:microsoft.com/office/officeart/2005/8/layout/orgChart1"/>
    <dgm:cxn modelId="{B8D0922B-FB9E-42B0-85BC-AFCA79D6EED3}" type="presParOf" srcId="{278493F9-5080-409B-B6BF-752D966B1496}" destId="{7A677078-6557-4B6F-9CE9-1B6BD2EA2448}" srcOrd="0" destOrd="0" presId="urn:microsoft.com/office/officeart/2005/8/layout/orgChart1"/>
    <dgm:cxn modelId="{964CCE38-BBE1-4C02-9E4A-E1D84E85708B}" type="presParOf" srcId="{278493F9-5080-409B-B6BF-752D966B1496}" destId="{312B2A6B-48A9-444F-974C-F739E8EDC9EB}" srcOrd="1" destOrd="0" presId="urn:microsoft.com/office/officeart/2005/8/layout/orgChart1"/>
    <dgm:cxn modelId="{4DE3A909-336E-44CA-A4FC-2A85E91573E5}" type="presParOf" srcId="{A989F440-2484-485F-90E0-5148D5270F16}" destId="{0BFEEAD1-8853-41D7-8DBD-D1428A775FB1}" srcOrd="1" destOrd="0" presId="urn:microsoft.com/office/officeart/2005/8/layout/orgChart1"/>
    <dgm:cxn modelId="{B22C84C4-3988-42BE-A5B1-DE1B04BB1163}" type="presParOf" srcId="{0BFEEAD1-8853-41D7-8DBD-D1428A775FB1}" destId="{CAEBEB44-6A6B-49C7-BCBE-CC114081C0E4}" srcOrd="0" destOrd="0" presId="urn:microsoft.com/office/officeart/2005/8/layout/orgChart1"/>
    <dgm:cxn modelId="{B34EB519-239E-40A1-B9E2-657614C85FB6}" type="presParOf" srcId="{0BFEEAD1-8853-41D7-8DBD-D1428A775FB1}" destId="{55F68937-739E-4ECC-80D1-A8BB9955BF89}" srcOrd="1" destOrd="0" presId="urn:microsoft.com/office/officeart/2005/8/layout/orgChart1"/>
    <dgm:cxn modelId="{AFCA7F8E-64F5-4798-9CE2-11008DE32614}" type="presParOf" srcId="{55F68937-739E-4ECC-80D1-A8BB9955BF89}" destId="{98D41A57-DE58-4DED-9610-1D4740789909}" srcOrd="0" destOrd="0" presId="urn:microsoft.com/office/officeart/2005/8/layout/orgChart1"/>
    <dgm:cxn modelId="{E575EFC8-8EC6-4AE0-A874-BA382E9CBAF7}" type="presParOf" srcId="{98D41A57-DE58-4DED-9610-1D4740789909}" destId="{29D96E10-B7B5-4C29-A08D-0AEDD2EFEB39}" srcOrd="0" destOrd="0" presId="urn:microsoft.com/office/officeart/2005/8/layout/orgChart1"/>
    <dgm:cxn modelId="{A55FFEBA-109D-4125-A7D2-13EEB6572D5C}" type="presParOf" srcId="{98D41A57-DE58-4DED-9610-1D4740789909}" destId="{2760EA86-7CB1-4EE4-9932-48386F974952}" srcOrd="1" destOrd="0" presId="urn:microsoft.com/office/officeart/2005/8/layout/orgChart1"/>
    <dgm:cxn modelId="{DF7B73FC-A9D1-478D-814C-2DC6531A30F5}" type="presParOf" srcId="{55F68937-739E-4ECC-80D1-A8BB9955BF89}" destId="{14220A27-E6C9-4CF5-B78E-1D871D64F628}" srcOrd="1" destOrd="0" presId="urn:microsoft.com/office/officeart/2005/8/layout/orgChart1"/>
    <dgm:cxn modelId="{F2818512-C4EA-4214-BC18-6458AB184762}" type="presParOf" srcId="{55F68937-739E-4ECC-80D1-A8BB9955BF89}" destId="{C7B18BFC-8048-4AAC-9A6F-11D5BF9C4E9A}" srcOrd="2" destOrd="0" presId="urn:microsoft.com/office/officeart/2005/8/layout/orgChart1"/>
    <dgm:cxn modelId="{84E5D2FE-415F-4C3C-9A77-045627682B1E}" type="presParOf" srcId="{0BFEEAD1-8853-41D7-8DBD-D1428A775FB1}" destId="{C0987FCD-3754-4028-9DF7-EAFC8BBB78A7}" srcOrd="2" destOrd="0" presId="urn:microsoft.com/office/officeart/2005/8/layout/orgChart1"/>
    <dgm:cxn modelId="{9D656495-94AB-4108-AC03-118B2CBD53B5}" type="presParOf" srcId="{0BFEEAD1-8853-41D7-8DBD-D1428A775FB1}" destId="{38A6DFF1-3FA2-46AC-895A-760682034625}" srcOrd="3" destOrd="0" presId="urn:microsoft.com/office/officeart/2005/8/layout/orgChart1"/>
    <dgm:cxn modelId="{A9D2E827-48D9-400C-9ED8-26E6933FBBB2}" type="presParOf" srcId="{38A6DFF1-3FA2-46AC-895A-760682034625}" destId="{18A70C6D-DA1F-48A6-93F3-BC4652312AB7}" srcOrd="0" destOrd="0" presId="urn:microsoft.com/office/officeart/2005/8/layout/orgChart1"/>
    <dgm:cxn modelId="{E6879286-EAE9-4BA7-958D-46C1E22C4995}" type="presParOf" srcId="{18A70C6D-DA1F-48A6-93F3-BC4652312AB7}" destId="{03B73CE6-3237-4B08-A6B6-745E242AD857}" srcOrd="0" destOrd="0" presId="urn:microsoft.com/office/officeart/2005/8/layout/orgChart1"/>
    <dgm:cxn modelId="{C494FE09-09CC-4659-8B1A-E4AA814E47AC}" type="presParOf" srcId="{18A70C6D-DA1F-48A6-93F3-BC4652312AB7}" destId="{ADC2044A-207B-400B-B6A1-370ED6A1FDA0}" srcOrd="1" destOrd="0" presId="urn:microsoft.com/office/officeart/2005/8/layout/orgChart1"/>
    <dgm:cxn modelId="{0824851A-1127-4905-9494-6DC4C8905591}" type="presParOf" srcId="{38A6DFF1-3FA2-46AC-895A-760682034625}" destId="{F2400DEE-3953-4A79-9143-764DA175678B}" srcOrd="1" destOrd="0" presId="urn:microsoft.com/office/officeart/2005/8/layout/orgChart1"/>
    <dgm:cxn modelId="{618495D5-E738-4688-9207-A07FBE40AD07}" type="presParOf" srcId="{38A6DFF1-3FA2-46AC-895A-760682034625}" destId="{1BBBFC38-B95C-4F87-BA1A-E3C0C41D3891}" srcOrd="2" destOrd="0" presId="urn:microsoft.com/office/officeart/2005/8/layout/orgChart1"/>
    <dgm:cxn modelId="{44684357-3795-485A-9A1B-02046DAA86BE}" type="presParOf" srcId="{A989F440-2484-485F-90E0-5148D5270F16}" destId="{619F143F-4EB4-4212-BEC7-F0FE2B3E4DB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864B3E7-C4E7-4C80-974C-199F6D3207AD}" type="doc">
      <dgm:prSet loTypeId="urn:microsoft.com/office/officeart/2005/8/layout/orgChart1" loCatId="hierarchy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de-DE"/>
        </a:p>
      </dgm:t>
    </dgm:pt>
    <dgm:pt modelId="{CC8CF0ED-3724-4049-B563-9A5BD479F8B7}">
      <dgm:prSet phldrT="[Text]"/>
      <dgm:spPr/>
      <dgm:t>
        <a:bodyPr/>
        <a:lstStyle/>
        <a:p>
          <a:r>
            <a:rPr lang="de-DE" dirty="0"/>
            <a:t>Auslandsstudium</a:t>
          </a:r>
        </a:p>
      </dgm:t>
    </dgm:pt>
    <dgm:pt modelId="{CAE39A30-7A59-4BE2-A54F-24D222A5C5C5}" type="parTrans" cxnId="{783127D3-F70C-49B6-84CF-E99A84A86442}">
      <dgm:prSet/>
      <dgm:spPr/>
      <dgm:t>
        <a:bodyPr/>
        <a:lstStyle/>
        <a:p>
          <a:endParaRPr lang="de-DE"/>
        </a:p>
      </dgm:t>
    </dgm:pt>
    <dgm:pt modelId="{A4DC2ECD-6D62-4C9F-887F-96B11BBABE9E}" type="sibTrans" cxnId="{783127D3-F70C-49B6-84CF-E99A84A86442}">
      <dgm:prSet/>
      <dgm:spPr/>
      <dgm:t>
        <a:bodyPr/>
        <a:lstStyle/>
        <a:p>
          <a:endParaRPr lang="de-DE"/>
        </a:p>
      </dgm:t>
    </dgm:pt>
    <dgm:pt modelId="{AAF5D3B5-1F41-4708-BC4E-6FF334EDFF3E}">
      <dgm:prSet phldrT="[Text]"/>
      <dgm:spPr/>
      <dgm:t>
        <a:bodyPr/>
        <a:lstStyle/>
        <a:p>
          <a:r>
            <a:rPr lang="de-DE" dirty="0"/>
            <a:t>Hochschulpartnerschaften</a:t>
          </a:r>
        </a:p>
      </dgm:t>
    </dgm:pt>
    <dgm:pt modelId="{37BBAD92-1E8F-4B76-A149-173B4C01EADA}" type="parTrans" cxnId="{1AA320E6-AD08-4875-A079-C20907FF68D0}">
      <dgm:prSet/>
      <dgm:spPr/>
      <dgm:t>
        <a:bodyPr/>
        <a:lstStyle/>
        <a:p>
          <a:endParaRPr lang="de-DE"/>
        </a:p>
      </dgm:t>
    </dgm:pt>
    <dgm:pt modelId="{1B061D97-BFBE-47ED-87BB-DE52F289E012}" type="sibTrans" cxnId="{1AA320E6-AD08-4875-A079-C20907FF68D0}">
      <dgm:prSet/>
      <dgm:spPr/>
      <dgm:t>
        <a:bodyPr/>
        <a:lstStyle/>
        <a:p>
          <a:endParaRPr lang="de-DE"/>
        </a:p>
      </dgm:t>
    </dgm:pt>
    <dgm:pt modelId="{9FE17ED6-0D86-461D-A6C5-03572102482D}">
      <dgm:prSet/>
      <dgm:spPr/>
      <dgm:t>
        <a:bodyPr/>
        <a:lstStyle/>
        <a:p>
          <a:r>
            <a:rPr lang="de-DE" dirty="0"/>
            <a:t>Auslandspraktikum</a:t>
          </a:r>
        </a:p>
      </dgm:t>
    </dgm:pt>
    <dgm:pt modelId="{2BCB2A92-447F-4735-990F-C9760244717C}" type="parTrans" cxnId="{2399F649-F88B-4A36-8576-D32A3AE45EBC}">
      <dgm:prSet/>
      <dgm:spPr/>
      <dgm:t>
        <a:bodyPr/>
        <a:lstStyle/>
        <a:p>
          <a:endParaRPr lang="de-DE"/>
        </a:p>
      </dgm:t>
    </dgm:pt>
    <dgm:pt modelId="{FF8DF8E1-25E6-4141-BC46-A6F1FDFC282D}" type="sibTrans" cxnId="{2399F649-F88B-4A36-8576-D32A3AE45EBC}">
      <dgm:prSet/>
      <dgm:spPr/>
      <dgm:t>
        <a:bodyPr/>
        <a:lstStyle/>
        <a:p>
          <a:endParaRPr lang="de-DE"/>
        </a:p>
      </dgm:t>
    </dgm:pt>
    <dgm:pt modelId="{C8423E15-1B99-4034-8B83-28831C9C0941}">
      <dgm:prSet/>
      <dgm:spPr/>
      <dgm:t>
        <a:bodyPr/>
        <a:lstStyle/>
        <a:p>
          <a:r>
            <a:rPr lang="de-DE" dirty="0"/>
            <a:t>individuell organisiertes Auslandsstudium</a:t>
          </a:r>
        </a:p>
      </dgm:t>
    </dgm:pt>
    <dgm:pt modelId="{991A517F-F00F-46A4-BA82-B0E8DE430E9E}" type="parTrans" cxnId="{0640EF0F-49F4-42CD-85F0-A110DF13FDCB}">
      <dgm:prSet/>
      <dgm:spPr/>
      <dgm:t>
        <a:bodyPr/>
        <a:lstStyle/>
        <a:p>
          <a:endParaRPr lang="de-DE"/>
        </a:p>
      </dgm:t>
    </dgm:pt>
    <dgm:pt modelId="{0F98D0CD-E25B-4786-A6DC-9602ECF43ABE}" type="sibTrans" cxnId="{0640EF0F-49F4-42CD-85F0-A110DF13FDCB}">
      <dgm:prSet/>
      <dgm:spPr/>
      <dgm:t>
        <a:bodyPr/>
        <a:lstStyle/>
        <a:p>
          <a:endParaRPr lang="de-DE"/>
        </a:p>
      </dgm:t>
    </dgm:pt>
    <dgm:pt modelId="{61CC93C4-2F10-4A40-9229-A537A5429C5E}">
      <dgm:prSet/>
      <dgm:spPr/>
      <dgm:t>
        <a:bodyPr/>
        <a:lstStyle/>
        <a:p>
          <a:r>
            <a:rPr lang="de-DE" dirty="0"/>
            <a:t>Erasmuspartnerschaften</a:t>
          </a:r>
        </a:p>
      </dgm:t>
    </dgm:pt>
    <dgm:pt modelId="{0687F1DA-FB83-46DE-81E3-503B5FF12A2E}" type="parTrans" cxnId="{9255ED9A-99DD-4323-A3DF-4834A4DB2555}">
      <dgm:prSet/>
      <dgm:spPr/>
      <dgm:t>
        <a:bodyPr/>
        <a:lstStyle/>
        <a:p>
          <a:endParaRPr lang="de-DE"/>
        </a:p>
      </dgm:t>
    </dgm:pt>
    <dgm:pt modelId="{96C94912-2FF4-4188-A5CD-8BA3115FA538}" type="sibTrans" cxnId="{9255ED9A-99DD-4323-A3DF-4834A4DB2555}">
      <dgm:prSet/>
      <dgm:spPr/>
      <dgm:t>
        <a:bodyPr/>
        <a:lstStyle/>
        <a:p>
          <a:endParaRPr lang="de-DE"/>
        </a:p>
      </dgm:t>
    </dgm:pt>
    <dgm:pt modelId="{6C8E0AA2-A027-4C91-A764-07C68F6313FD}">
      <dgm:prSet/>
      <dgm:spPr/>
      <dgm:t>
        <a:bodyPr/>
        <a:lstStyle/>
        <a:p>
          <a:r>
            <a:rPr lang="de-DE" dirty="0"/>
            <a:t>Erasmuspraktikum</a:t>
          </a:r>
        </a:p>
      </dgm:t>
    </dgm:pt>
    <dgm:pt modelId="{9C574733-206D-4F97-87D8-A07C755D1A14}" type="parTrans" cxnId="{F4EB66D5-8863-4930-855F-1922B3010238}">
      <dgm:prSet/>
      <dgm:spPr/>
      <dgm:t>
        <a:bodyPr/>
        <a:lstStyle/>
        <a:p>
          <a:endParaRPr lang="de-DE"/>
        </a:p>
      </dgm:t>
    </dgm:pt>
    <dgm:pt modelId="{8EB6FEFD-85B5-4939-B872-C479528A1AA7}" type="sibTrans" cxnId="{F4EB66D5-8863-4930-855F-1922B3010238}">
      <dgm:prSet/>
      <dgm:spPr/>
      <dgm:t>
        <a:bodyPr/>
        <a:lstStyle/>
        <a:p>
          <a:endParaRPr lang="de-DE"/>
        </a:p>
      </dgm:t>
    </dgm:pt>
    <dgm:pt modelId="{A1C433BC-3E4C-4A1A-90C1-DF5471F19287}">
      <dgm:prSet/>
      <dgm:spPr/>
      <dgm:t>
        <a:bodyPr/>
        <a:lstStyle/>
        <a:p>
          <a:r>
            <a:rPr lang="de-DE" dirty="0"/>
            <a:t>Praktikum außerhalb von Erasmus</a:t>
          </a:r>
        </a:p>
      </dgm:t>
    </dgm:pt>
    <dgm:pt modelId="{AD383678-42A1-4FD3-8DF0-0C2C9EE0C0C1}" type="parTrans" cxnId="{08709506-21F4-4FA6-B882-925BB8B7E2C6}">
      <dgm:prSet/>
      <dgm:spPr/>
      <dgm:t>
        <a:bodyPr/>
        <a:lstStyle/>
        <a:p>
          <a:endParaRPr lang="de-DE"/>
        </a:p>
      </dgm:t>
    </dgm:pt>
    <dgm:pt modelId="{7FB5A549-7FD7-46B5-B540-EAABCD751003}" type="sibTrans" cxnId="{08709506-21F4-4FA6-B882-925BB8B7E2C6}">
      <dgm:prSet/>
      <dgm:spPr/>
      <dgm:t>
        <a:bodyPr/>
        <a:lstStyle/>
        <a:p>
          <a:endParaRPr lang="de-DE"/>
        </a:p>
      </dgm:t>
    </dgm:pt>
    <dgm:pt modelId="{F61049F6-4008-4680-9650-2668E7A8DB0E}" type="pres">
      <dgm:prSet presAssocID="{7864B3E7-C4E7-4C80-974C-199F6D3207A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6F9FBE4-DD90-41B7-9756-88364D81E80A}" type="pres">
      <dgm:prSet presAssocID="{CC8CF0ED-3724-4049-B563-9A5BD479F8B7}" presName="hierRoot1" presStyleCnt="0">
        <dgm:presLayoutVars>
          <dgm:hierBranch val="init"/>
        </dgm:presLayoutVars>
      </dgm:prSet>
      <dgm:spPr/>
    </dgm:pt>
    <dgm:pt modelId="{7D63DFA5-9A93-412D-93F2-A2191798AC17}" type="pres">
      <dgm:prSet presAssocID="{CC8CF0ED-3724-4049-B563-9A5BD479F8B7}" presName="rootComposite1" presStyleCnt="0"/>
      <dgm:spPr/>
    </dgm:pt>
    <dgm:pt modelId="{1FCB8A57-3A9B-4543-9775-7ACAE3719D65}" type="pres">
      <dgm:prSet presAssocID="{CC8CF0ED-3724-4049-B563-9A5BD479F8B7}" presName="rootText1" presStyleLbl="node0" presStyleIdx="0" presStyleCnt="2">
        <dgm:presLayoutVars>
          <dgm:chPref val="3"/>
        </dgm:presLayoutVars>
      </dgm:prSet>
      <dgm:spPr/>
    </dgm:pt>
    <dgm:pt modelId="{F13D698A-0D17-426F-9463-2B233A1F0CEA}" type="pres">
      <dgm:prSet presAssocID="{CC8CF0ED-3724-4049-B563-9A5BD479F8B7}" presName="rootConnector1" presStyleLbl="node1" presStyleIdx="0" presStyleCnt="0"/>
      <dgm:spPr/>
    </dgm:pt>
    <dgm:pt modelId="{CE84AA27-5BD9-4568-B2AB-88E2C8DF7A1F}" type="pres">
      <dgm:prSet presAssocID="{CC8CF0ED-3724-4049-B563-9A5BD479F8B7}" presName="hierChild2" presStyleCnt="0"/>
      <dgm:spPr/>
    </dgm:pt>
    <dgm:pt modelId="{8255F901-1A66-47A8-8F7E-0D8C74676E0C}" type="pres">
      <dgm:prSet presAssocID="{37BBAD92-1E8F-4B76-A149-173B4C01EADA}" presName="Name37" presStyleLbl="parChTrans1D2" presStyleIdx="0" presStyleCnt="5"/>
      <dgm:spPr/>
    </dgm:pt>
    <dgm:pt modelId="{7D3C83E5-DB1D-4C07-84C8-899C929567BC}" type="pres">
      <dgm:prSet presAssocID="{AAF5D3B5-1F41-4708-BC4E-6FF334EDFF3E}" presName="hierRoot2" presStyleCnt="0">
        <dgm:presLayoutVars>
          <dgm:hierBranch val="init"/>
        </dgm:presLayoutVars>
      </dgm:prSet>
      <dgm:spPr/>
    </dgm:pt>
    <dgm:pt modelId="{83F093D3-1E3A-48C9-BEEC-D1414EE2587B}" type="pres">
      <dgm:prSet presAssocID="{AAF5D3B5-1F41-4708-BC4E-6FF334EDFF3E}" presName="rootComposite" presStyleCnt="0"/>
      <dgm:spPr/>
    </dgm:pt>
    <dgm:pt modelId="{11024358-2608-4E02-87C5-5FCA3D50811B}" type="pres">
      <dgm:prSet presAssocID="{AAF5D3B5-1F41-4708-BC4E-6FF334EDFF3E}" presName="rootText" presStyleLbl="node2" presStyleIdx="0" presStyleCnt="5">
        <dgm:presLayoutVars>
          <dgm:chPref val="3"/>
        </dgm:presLayoutVars>
      </dgm:prSet>
      <dgm:spPr/>
    </dgm:pt>
    <dgm:pt modelId="{12CDDE9C-CDBC-4584-9DF6-B0263AE92D3E}" type="pres">
      <dgm:prSet presAssocID="{AAF5D3B5-1F41-4708-BC4E-6FF334EDFF3E}" presName="rootConnector" presStyleLbl="node2" presStyleIdx="0" presStyleCnt="5"/>
      <dgm:spPr/>
    </dgm:pt>
    <dgm:pt modelId="{97B5E3BE-ECE0-4DAE-8A75-36239D36E6BE}" type="pres">
      <dgm:prSet presAssocID="{AAF5D3B5-1F41-4708-BC4E-6FF334EDFF3E}" presName="hierChild4" presStyleCnt="0"/>
      <dgm:spPr/>
    </dgm:pt>
    <dgm:pt modelId="{8741E93E-368A-4BA5-A21A-022C769EF9F1}" type="pres">
      <dgm:prSet presAssocID="{AAF5D3B5-1F41-4708-BC4E-6FF334EDFF3E}" presName="hierChild5" presStyleCnt="0"/>
      <dgm:spPr/>
    </dgm:pt>
    <dgm:pt modelId="{3438F44F-8C9C-4EB7-B526-C8A2A0036E44}" type="pres">
      <dgm:prSet presAssocID="{0687F1DA-FB83-46DE-81E3-503B5FF12A2E}" presName="Name37" presStyleLbl="parChTrans1D2" presStyleIdx="1" presStyleCnt="5"/>
      <dgm:spPr/>
    </dgm:pt>
    <dgm:pt modelId="{7B055839-9AED-4F16-B140-2843CB3E9E79}" type="pres">
      <dgm:prSet presAssocID="{61CC93C4-2F10-4A40-9229-A537A5429C5E}" presName="hierRoot2" presStyleCnt="0">
        <dgm:presLayoutVars>
          <dgm:hierBranch val="init"/>
        </dgm:presLayoutVars>
      </dgm:prSet>
      <dgm:spPr/>
    </dgm:pt>
    <dgm:pt modelId="{9FF33FF0-E2FD-4302-BFBE-973DDFD4FE59}" type="pres">
      <dgm:prSet presAssocID="{61CC93C4-2F10-4A40-9229-A537A5429C5E}" presName="rootComposite" presStyleCnt="0"/>
      <dgm:spPr/>
    </dgm:pt>
    <dgm:pt modelId="{E781FCBB-A6D9-4485-B828-974FB37FF7FF}" type="pres">
      <dgm:prSet presAssocID="{61CC93C4-2F10-4A40-9229-A537A5429C5E}" presName="rootText" presStyleLbl="node2" presStyleIdx="1" presStyleCnt="5">
        <dgm:presLayoutVars>
          <dgm:chPref val="3"/>
        </dgm:presLayoutVars>
      </dgm:prSet>
      <dgm:spPr/>
    </dgm:pt>
    <dgm:pt modelId="{E221D041-73C3-46AF-955C-B3FC35A37078}" type="pres">
      <dgm:prSet presAssocID="{61CC93C4-2F10-4A40-9229-A537A5429C5E}" presName="rootConnector" presStyleLbl="node2" presStyleIdx="1" presStyleCnt="5"/>
      <dgm:spPr/>
    </dgm:pt>
    <dgm:pt modelId="{BE3E5424-22D4-4B08-838F-7F530354AC4F}" type="pres">
      <dgm:prSet presAssocID="{61CC93C4-2F10-4A40-9229-A537A5429C5E}" presName="hierChild4" presStyleCnt="0"/>
      <dgm:spPr/>
    </dgm:pt>
    <dgm:pt modelId="{22F1F558-CACE-4993-8A04-2676C81A44E2}" type="pres">
      <dgm:prSet presAssocID="{61CC93C4-2F10-4A40-9229-A537A5429C5E}" presName="hierChild5" presStyleCnt="0"/>
      <dgm:spPr/>
    </dgm:pt>
    <dgm:pt modelId="{AA32E8BA-DA9C-49C1-AB1B-97047484D78C}" type="pres">
      <dgm:prSet presAssocID="{991A517F-F00F-46A4-BA82-B0E8DE430E9E}" presName="Name37" presStyleLbl="parChTrans1D2" presStyleIdx="2" presStyleCnt="5"/>
      <dgm:spPr/>
    </dgm:pt>
    <dgm:pt modelId="{46A00ABC-5A26-4365-BF5F-8E17B3904E3D}" type="pres">
      <dgm:prSet presAssocID="{C8423E15-1B99-4034-8B83-28831C9C0941}" presName="hierRoot2" presStyleCnt="0">
        <dgm:presLayoutVars>
          <dgm:hierBranch val="init"/>
        </dgm:presLayoutVars>
      </dgm:prSet>
      <dgm:spPr/>
    </dgm:pt>
    <dgm:pt modelId="{9598A5CD-A1F9-47FB-8F8A-4FB9B4803DC4}" type="pres">
      <dgm:prSet presAssocID="{C8423E15-1B99-4034-8B83-28831C9C0941}" presName="rootComposite" presStyleCnt="0"/>
      <dgm:spPr/>
    </dgm:pt>
    <dgm:pt modelId="{4551C0EC-94E0-4E92-B01B-D86159D2F61E}" type="pres">
      <dgm:prSet presAssocID="{C8423E15-1B99-4034-8B83-28831C9C0941}" presName="rootText" presStyleLbl="node2" presStyleIdx="2" presStyleCnt="5">
        <dgm:presLayoutVars>
          <dgm:chPref val="3"/>
        </dgm:presLayoutVars>
      </dgm:prSet>
      <dgm:spPr/>
    </dgm:pt>
    <dgm:pt modelId="{8B4F1D0E-38FC-4ECB-A335-2BF854F8C8F0}" type="pres">
      <dgm:prSet presAssocID="{C8423E15-1B99-4034-8B83-28831C9C0941}" presName="rootConnector" presStyleLbl="node2" presStyleIdx="2" presStyleCnt="5"/>
      <dgm:spPr/>
    </dgm:pt>
    <dgm:pt modelId="{9DB49A26-E181-4AAE-9574-090E69003AE1}" type="pres">
      <dgm:prSet presAssocID="{C8423E15-1B99-4034-8B83-28831C9C0941}" presName="hierChild4" presStyleCnt="0"/>
      <dgm:spPr/>
    </dgm:pt>
    <dgm:pt modelId="{5D73E21B-2179-4AD9-9738-5E06BD0F6F88}" type="pres">
      <dgm:prSet presAssocID="{C8423E15-1B99-4034-8B83-28831C9C0941}" presName="hierChild5" presStyleCnt="0"/>
      <dgm:spPr/>
    </dgm:pt>
    <dgm:pt modelId="{3AE97243-3403-4F96-941E-44F97B32A45F}" type="pres">
      <dgm:prSet presAssocID="{CC8CF0ED-3724-4049-B563-9A5BD479F8B7}" presName="hierChild3" presStyleCnt="0"/>
      <dgm:spPr/>
    </dgm:pt>
    <dgm:pt modelId="{A989F440-2484-485F-90E0-5148D5270F16}" type="pres">
      <dgm:prSet presAssocID="{9FE17ED6-0D86-461D-A6C5-03572102482D}" presName="hierRoot1" presStyleCnt="0">
        <dgm:presLayoutVars>
          <dgm:hierBranch val="init"/>
        </dgm:presLayoutVars>
      </dgm:prSet>
      <dgm:spPr/>
    </dgm:pt>
    <dgm:pt modelId="{278493F9-5080-409B-B6BF-752D966B1496}" type="pres">
      <dgm:prSet presAssocID="{9FE17ED6-0D86-461D-A6C5-03572102482D}" presName="rootComposite1" presStyleCnt="0"/>
      <dgm:spPr/>
    </dgm:pt>
    <dgm:pt modelId="{7A677078-6557-4B6F-9CE9-1B6BD2EA2448}" type="pres">
      <dgm:prSet presAssocID="{9FE17ED6-0D86-461D-A6C5-03572102482D}" presName="rootText1" presStyleLbl="node0" presStyleIdx="1" presStyleCnt="2">
        <dgm:presLayoutVars>
          <dgm:chPref val="3"/>
        </dgm:presLayoutVars>
      </dgm:prSet>
      <dgm:spPr/>
    </dgm:pt>
    <dgm:pt modelId="{312B2A6B-48A9-444F-974C-F739E8EDC9EB}" type="pres">
      <dgm:prSet presAssocID="{9FE17ED6-0D86-461D-A6C5-03572102482D}" presName="rootConnector1" presStyleLbl="node1" presStyleIdx="0" presStyleCnt="0"/>
      <dgm:spPr/>
    </dgm:pt>
    <dgm:pt modelId="{0BFEEAD1-8853-41D7-8DBD-D1428A775FB1}" type="pres">
      <dgm:prSet presAssocID="{9FE17ED6-0D86-461D-A6C5-03572102482D}" presName="hierChild2" presStyleCnt="0"/>
      <dgm:spPr/>
    </dgm:pt>
    <dgm:pt modelId="{CAEBEB44-6A6B-49C7-BCBE-CC114081C0E4}" type="pres">
      <dgm:prSet presAssocID="{9C574733-206D-4F97-87D8-A07C755D1A14}" presName="Name37" presStyleLbl="parChTrans1D2" presStyleIdx="3" presStyleCnt="5"/>
      <dgm:spPr/>
    </dgm:pt>
    <dgm:pt modelId="{55F68937-739E-4ECC-80D1-A8BB9955BF89}" type="pres">
      <dgm:prSet presAssocID="{6C8E0AA2-A027-4C91-A764-07C68F6313FD}" presName="hierRoot2" presStyleCnt="0">
        <dgm:presLayoutVars>
          <dgm:hierBranch val="init"/>
        </dgm:presLayoutVars>
      </dgm:prSet>
      <dgm:spPr/>
    </dgm:pt>
    <dgm:pt modelId="{98D41A57-DE58-4DED-9610-1D4740789909}" type="pres">
      <dgm:prSet presAssocID="{6C8E0AA2-A027-4C91-A764-07C68F6313FD}" presName="rootComposite" presStyleCnt="0"/>
      <dgm:spPr/>
    </dgm:pt>
    <dgm:pt modelId="{29D96E10-B7B5-4C29-A08D-0AEDD2EFEB39}" type="pres">
      <dgm:prSet presAssocID="{6C8E0AA2-A027-4C91-A764-07C68F6313FD}" presName="rootText" presStyleLbl="node2" presStyleIdx="3" presStyleCnt="5">
        <dgm:presLayoutVars>
          <dgm:chPref val="3"/>
        </dgm:presLayoutVars>
      </dgm:prSet>
      <dgm:spPr/>
    </dgm:pt>
    <dgm:pt modelId="{2760EA86-7CB1-4EE4-9932-48386F974952}" type="pres">
      <dgm:prSet presAssocID="{6C8E0AA2-A027-4C91-A764-07C68F6313FD}" presName="rootConnector" presStyleLbl="node2" presStyleIdx="3" presStyleCnt="5"/>
      <dgm:spPr/>
    </dgm:pt>
    <dgm:pt modelId="{14220A27-E6C9-4CF5-B78E-1D871D64F628}" type="pres">
      <dgm:prSet presAssocID="{6C8E0AA2-A027-4C91-A764-07C68F6313FD}" presName="hierChild4" presStyleCnt="0"/>
      <dgm:spPr/>
    </dgm:pt>
    <dgm:pt modelId="{C7B18BFC-8048-4AAC-9A6F-11D5BF9C4E9A}" type="pres">
      <dgm:prSet presAssocID="{6C8E0AA2-A027-4C91-A764-07C68F6313FD}" presName="hierChild5" presStyleCnt="0"/>
      <dgm:spPr/>
    </dgm:pt>
    <dgm:pt modelId="{C0987FCD-3754-4028-9DF7-EAFC8BBB78A7}" type="pres">
      <dgm:prSet presAssocID="{AD383678-42A1-4FD3-8DF0-0C2C9EE0C0C1}" presName="Name37" presStyleLbl="parChTrans1D2" presStyleIdx="4" presStyleCnt="5"/>
      <dgm:spPr/>
    </dgm:pt>
    <dgm:pt modelId="{38A6DFF1-3FA2-46AC-895A-760682034625}" type="pres">
      <dgm:prSet presAssocID="{A1C433BC-3E4C-4A1A-90C1-DF5471F19287}" presName="hierRoot2" presStyleCnt="0">
        <dgm:presLayoutVars>
          <dgm:hierBranch val="init"/>
        </dgm:presLayoutVars>
      </dgm:prSet>
      <dgm:spPr/>
    </dgm:pt>
    <dgm:pt modelId="{18A70C6D-DA1F-48A6-93F3-BC4652312AB7}" type="pres">
      <dgm:prSet presAssocID="{A1C433BC-3E4C-4A1A-90C1-DF5471F19287}" presName="rootComposite" presStyleCnt="0"/>
      <dgm:spPr/>
    </dgm:pt>
    <dgm:pt modelId="{03B73CE6-3237-4B08-A6B6-745E242AD857}" type="pres">
      <dgm:prSet presAssocID="{A1C433BC-3E4C-4A1A-90C1-DF5471F19287}" presName="rootText" presStyleLbl="node2" presStyleIdx="4" presStyleCnt="5" custLinFactNeighborY="-556">
        <dgm:presLayoutVars>
          <dgm:chPref val="3"/>
        </dgm:presLayoutVars>
      </dgm:prSet>
      <dgm:spPr/>
    </dgm:pt>
    <dgm:pt modelId="{ADC2044A-207B-400B-B6A1-370ED6A1FDA0}" type="pres">
      <dgm:prSet presAssocID="{A1C433BC-3E4C-4A1A-90C1-DF5471F19287}" presName="rootConnector" presStyleLbl="node2" presStyleIdx="4" presStyleCnt="5"/>
      <dgm:spPr/>
    </dgm:pt>
    <dgm:pt modelId="{F2400DEE-3953-4A79-9143-764DA175678B}" type="pres">
      <dgm:prSet presAssocID="{A1C433BC-3E4C-4A1A-90C1-DF5471F19287}" presName="hierChild4" presStyleCnt="0"/>
      <dgm:spPr/>
    </dgm:pt>
    <dgm:pt modelId="{1BBBFC38-B95C-4F87-BA1A-E3C0C41D3891}" type="pres">
      <dgm:prSet presAssocID="{A1C433BC-3E4C-4A1A-90C1-DF5471F19287}" presName="hierChild5" presStyleCnt="0"/>
      <dgm:spPr/>
    </dgm:pt>
    <dgm:pt modelId="{619F143F-4EB4-4212-BEC7-F0FE2B3E4DBF}" type="pres">
      <dgm:prSet presAssocID="{9FE17ED6-0D86-461D-A6C5-03572102482D}" presName="hierChild3" presStyleCnt="0"/>
      <dgm:spPr/>
    </dgm:pt>
  </dgm:ptLst>
  <dgm:cxnLst>
    <dgm:cxn modelId="{342C6202-EFF3-47E4-BF11-42EF7AAC5D18}" type="presOf" srcId="{9FE17ED6-0D86-461D-A6C5-03572102482D}" destId="{312B2A6B-48A9-444F-974C-F739E8EDC9EB}" srcOrd="1" destOrd="0" presId="urn:microsoft.com/office/officeart/2005/8/layout/orgChart1"/>
    <dgm:cxn modelId="{FADDE205-C971-4D97-A63F-90D7C654566A}" type="presOf" srcId="{AD383678-42A1-4FD3-8DF0-0C2C9EE0C0C1}" destId="{C0987FCD-3754-4028-9DF7-EAFC8BBB78A7}" srcOrd="0" destOrd="0" presId="urn:microsoft.com/office/officeart/2005/8/layout/orgChart1"/>
    <dgm:cxn modelId="{08709506-21F4-4FA6-B882-925BB8B7E2C6}" srcId="{9FE17ED6-0D86-461D-A6C5-03572102482D}" destId="{A1C433BC-3E4C-4A1A-90C1-DF5471F19287}" srcOrd="1" destOrd="0" parTransId="{AD383678-42A1-4FD3-8DF0-0C2C9EE0C0C1}" sibTransId="{7FB5A549-7FD7-46B5-B540-EAABCD751003}"/>
    <dgm:cxn modelId="{0640EF0F-49F4-42CD-85F0-A110DF13FDCB}" srcId="{CC8CF0ED-3724-4049-B563-9A5BD479F8B7}" destId="{C8423E15-1B99-4034-8B83-28831C9C0941}" srcOrd="2" destOrd="0" parTransId="{991A517F-F00F-46A4-BA82-B0E8DE430E9E}" sibTransId="{0F98D0CD-E25B-4786-A6DC-9602ECF43ABE}"/>
    <dgm:cxn modelId="{BA707A10-33D1-43D5-81D7-1E7ED0F08D91}" type="presOf" srcId="{A1C433BC-3E4C-4A1A-90C1-DF5471F19287}" destId="{ADC2044A-207B-400B-B6A1-370ED6A1FDA0}" srcOrd="1" destOrd="0" presId="urn:microsoft.com/office/officeart/2005/8/layout/orgChart1"/>
    <dgm:cxn modelId="{E84CFF16-A6AA-4779-B1D7-90FEF37456C1}" type="presOf" srcId="{61CC93C4-2F10-4A40-9229-A537A5429C5E}" destId="{E781FCBB-A6D9-4485-B828-974FB37FF7FF}" srcOrd="0" destOrd="0" presId="urn:microsoft.com/office/officeart/2005/8/layout/orgChart1"/>
    <dgm:cxn modelId="{7CBEB85E-1C8A-4A09-80C6-76F3F103A172}" type="presOf" srcId="{9C574733-206D-4F97-87D8-A07C755D1A14}" destId="{CAEBEB44-6A6B-49C7-BCBE-CC114081C0E4}" srcOrd="0" destOrd="0" presId="urn:microsoft.com/office/officeart/2005/8/layout/orgChart1"/>
    <dgm:cxn modelId="{A80E1160-1603-45A9-9F56-4E812BB31708}" type="presOf" srcId="{61CC93C4-2F10-4A40-9229-A537A5429C5E}" destId="{E221D041-73C3-46AF-955C-B3FC35A37078}" srcOrd="1" destOrd="0" presId="urn:microsoft.com/office/officeart/2005/8/layout/orgChart1"/>
    <dgm:cxn modelId="{EDFB1364-04A4-46B0-B9B0-E9DE5DC6ABAD}" type="presOf" srcId="{991A517F-F00F-46A4-BA82-B0E8DE430E9E}" destId="{AA32E8BA-DA9C-49C1-AB1B-97047484D78C}" srcOrd="0" destOrd="0" presId="urn:microsoft.com/office/officeart/2005/8/layout/orgChart1"/>
    <dgm:cxn modelId="{2399F649-F88B-4A36-8576-D32A3AE45EBC}" srcId="{7864B3E7-C4E7-4C80-974C-199F6D3207AD}" destId="{9FE17ED6-0D86-461D-A6C5-03572102482D}" srcOrd="1" destOrd="0" parTransId="{2BCB2A92-447F-4735-990F-C9760244717C}" sibTransId="{FF8DF8E1-25E6-4141-BC46-A6F1FDFC282D}"/>
    <dgm:cxn modelId="{74F34553-2A09-4949-8B48-61D5C2EAF00B}" type="presOf" srcId="{CC8CF0ED-3724-4049-B563-9A5BD479F8B7}" destId="{1FCB8A57-3A9B-4543-9775-7ACAE3719D65}" srcOrd="0" destOrd="0" presId="urn:microsoft.com/office/officeart/2005/8/layout/orgChart1"/>
    <dgm:cxn modelId="{B875CC73-9A29-4F03-8D7C-8FF28E1E03EA}" type="presOf" srcId="{37BBAD92-1E8F-4B76-A149-173B4C01EADA}" destId="{8255F901-1A66-47A8-8F7E-0D8C74676E0C}" srcOrd="0" destOrd="0" presId="urn:microsoft.com/office/officeart/2005/8/layout/orgChart1"/>
    <dgm:cxn modelId="{400D5959-5AF0-47B4-B9FF-87CD7CC64F1C}" type="presOf" srcId="{AAF5D3B5-1F41-4708-BC4E-6FF334EDFF3E}" destId="{11024358-2608-4E02-87C5-5FCA3D50811B}" srcOrd="0" destOrd="0" presId="urn:microsoft.com/office/officeart/2005/8/layout/orgChart1"/>
    <dgm:cxn modelId="{74475A7B-0E26-4DDE-BDC6-A3247923CAA2}" type="presOf" srcId="{0687F1DA-FB83-46DE-81E3-503B5FF12A2E}" destId="{3438F44F-8C9C-4EB7-B526-C8A2A0036E44}" srcOrd="0" destOrd="0" presId="urn:microsoft.com/office/officeart/2005/8/layout/orgChart1"/>
    <dgm:cxn modelId="{4FF16885-1395-47EB-801C-0C44D044710C}" type="presOf" srcId="{7864B3E7-C4E7-4C80-974C-199F6D3207AD}" destId="{F61049F6-4008-4680-9650-2668E7A8DB0E}" srcOrd="0" destOrd="0" presId="urn:microsoft.com/office/officeart/2005/8/layout/orgChart1"/>
    <dgm:cxn modelId="{A163C686-4FAB-496A-901F-1F0DC236136C}" type="presOf" srcId="{C8423E15-1B99-4034-8B83-28831C9C0941}" destId="{4551C0EC-94E0-4E92-B01B-D86159D2F61E}" srcOrd="0" destOrd="0" presId="urn:microsoft.com/office/officeart/2005/8/layout/orgChart1"/>
    <dgm:cxn modelId="{9255ED9A-99DD-4323-A3DF-4834A4DB2555}" srcId="{CC8CF0ED-3724-4049-B563-9A5BD479F8B7}" destId="{61CC93C4-2F10-4A40-9229-A537A5429C5E}" srcOrd="1" destOrd="0" parTransId="{0687F1DA-FB83-46DE-81E3-503B5FF12A2E}" sibTransId="{96C94912-2FF4-4188-A5CD-8BA3115FA538}"/>
    <dgm:cxn modelId="{79662D9B-56A4-4D8A-AF48-9FD1DB0D9084}" type="presOf" srcId="{A1C433BC-3E4C-4A1A-90C1-DF5471F19287}" destId="{03B73CE6-3237-4B08-A6B6-745E242AD857}" srcOrd="0" destOrd="0" presId="urn:microsoft.com/office/officeart/2005/8/layout/orgChart1"/>
    <dgm:cxn modelId="{FF1D49A7-8E86-4DE6-B580-96F423E9EB27}" type="presOf" srcId="{CC8CF0ED-3724-4049-B563-9A5BD479F8B7}" destId="{F13D698A-0D17-426F-9463-2B233A1F0CEA}" srcOrd="1" destOrd="0" presId="urn:microsoft.com/office/officeart/2005/8/layout/orgChart1"/>
    <dgm:cxn modelId="{FF17DEB1-B69B-4B80-ADC4-6832CAF8CC68}" type="presOf" srcId="{6C8E0AA2-A027-4C91-A764-07C68F6313FD}" destId="{2760EA86-7CB1-4EE4-9932-48386F974952}" srcOrd="1" destOrd="0" presId="urn:microsoft.com/office/officeart/2005/8/layout/orgChart1"/>
    <dgm:cxn modelId="{754F1FC2-600E-4A9D-A468-60581DD1A91F}" type="presOf" srcId="{9FE17ED6-0D86-461D-A6C5-03572102482D}" destId="{7A677078-6557-4B6F-9CE9-1B6BD2EA2448}" srcOrd="0" destOrd="0" presId="urn:microsoft.com/office/officeart/2005/8/layout/orgChart1"/>
    <dgm:cxn modelId="{2A7D8AC2-06BC-475F-9936-08D6A6480754}" type="presOf" srcId="{6C8E0AA2-A027-4C91-A764-07C68F6313FD}" destId="{29D96E10-B7B5-4C29-A08D-0AEDD2EFEB39}" srcOrd="0" destOrd="0" presId="urn:microsoft.com/office/officeart/2005/8/layout/orgChart1"/>
    <dgm:cxn modelId="{783127D3-F70C-49B6-84CF-E99A84A86442}" srcId="{7864B3E7-C4E7-4C80-974C-199F6D3207AD}" destId="{CC8CF0ED-3724-4049-B563-9A5BD479F8B7}" srcOrd="0" destOrd="0" parTransId="{CAE39A30-7A59-4BE2-A54F-24D222A5C5C5}" sibTransId="{A4DC2ECD-6D62-4C9F-887F-96B11BBABE9E}"/>
    <dgm:cxn modelId="{9157D2D4-7F3C-4060-AD24-24CBFD8CDEBD}" type="presOf" srcId="{AAF5D3B5-1F41-4708-BC4E-6FF334EDFF3E}" destId="{12CDDE9C-CDBC-4584-9DF6-B0263AE92D3E}" srcOrd="1" destOrd="0" presId="urn:microsoft.com/office/officeart/2005/8/layout/orgChart1"/>
    <dgm:cxn modelId="{F4EB66D5-8863-4930-855F-1922B3010238}" srcId="{9FE17ED6-0D86-461D-A6C5-03572102482D}" destId="{6C8E0AA2-A027-4C91-A764-07C68F6313FD}" srcOrd="0" destOrd="0" parTransId="{9C574733-206D-4F97-87D8-A07C755D1A14}" sibTransId="{8EB6FEFD-85B5-4939-B872-C479528A1AA7}"/>
    <dgm:cxn modelId="{68FB31E4-385C-4A40-B8C0-591C7D799EC5}" type="presOf" srcId="{C8423E15-1B99-4034-8B83-28831C9C0941}" destId="{8B4F1D0E-38FC-4ECB-A335-2BF854F8C8F0}" srcOrd="1" destOrd="0" presId="urn:microsoft.com/office/officeart/2005/8/layout/orgChart1"/>
    <dgm:cxn modelId="{1AA320E6-AD08-4875-A079-C20907FF68D0}" srcId="{CC8CF0ED-3724-4049-B563-9A5BD479F8B7}" destId="{AAF5D3B5-1F41-4708-BC4E-6FF334EDFF3E}" srcOrd="0" destOrd="0" parTransId="{37BBAD92-1E8F-4B76-A149-173B4C01EADA}" sibTransId="{1B061D97-BFBE-47ED-87BB-DE52F289E012}"/>
    <dgm:cxn modelId="{CF8E6A48-3DFF-423F-AE7E-751B5E3D1D50}" type="presParOf" srcId="{F61049F6-4008-4680-9650-2668E7A8DB0E}" destId="{C6F9FBE4-DD90-41B7-9756-88364D81E80A}" srcOrd="0" destOrd="0" presId="urn:microsoft.com/office/officeart/2005/8/layout/orgChart1"/>
    <dgm:cxn modelId="{6A81A0D7-4467-4F3E-A198-B099B3A0DBBA}" type="presParOf" srcId="{C6F9FBE4-DD90-41B7-9756-88364D81E80A}" destId="{7D63DFA5-9A93-412D-93F2-A2191798AC17}" srcOrd="0" destOrd="0" presId="urn:microsoft.com/office/officeart/2005/8/layout/orgChart1"/>
    <dgm:cxn modelId="{4D9536F1-F012-4AAB-A26A-FC8F23AE6218}" type="presParOf" srcId="{7D63DFA5-9A93-412D-93F2-A2191798AC17}" destId="{1FCB8A57-3A9B-4543-9775-7ACAE3719D65}" srcOrd="0" destOrd="0" presId="urn:microsoft.com/office/officeart/2005/8/layout/orgChart1"/>
    <dgm:cxn modelId="{207C2C0C-C39E-4C0E-9252-452E44D762FB}" type="presParOf" srcId="{7D63DFA5-9A93-412D-93F2-A2191798AC17}" destId="{F13D698A-0D17-426F-9463-2B233A1F0CEA}" srcOrd="1" destOrd="0" presId="urn:microsoft.com/office/officeart/2005/8/layout/orgChart1"/>
    <dgm:cxn modelId="{365ABD8B-CFC8-4CF7-A198-25F0949BC8EE}" type="presParOf" srcId="{C6F9FBE4-DD90-41B7-9756-88364D81E80A}" destId="{CE84AA27-5BD9-4568-B2AB-88E2C8DF7A1F}" srcOrd="1" destOrd="0" presId="urn:microsoft.com/office/officeart/2005/8/layout/orgChart1"/>
    <dgm:cxn modelId="{1F0C0684-5FA4-4AC1-A7E8-B147F6C3F419}" type="presParOf" srcId="{CE84AA27-5BD9-4568-B2AB-88E2C8DF7A1F}" destId="{8255F901-1A66-47A8-8F7E-0D8C74676E0C}" srcOrd="0" destOrd="0" presId="urn:microsoft.com/office/officeart/2005/8/layout/orgChart1"/>
    <dgm:cxn modelId="{779BACB4-1848-4083-BA2A-DC881D3485E7}" type="presParOf" srcId="{CE84AA27-5BD9-4568-B2AB-88E2C8DF7A1F}" destId="{7D3C83E5-DB1D-4C07-84C8-899C929567BC}" srcOrd="1" destOrd="0" presId="urn:microsoft.com/office/officeart/2005/8/layout/orgChart1"/>
    <dgm:cxn modelId="{BFEDF3EB-508D-4C7A-B237-AF8950A0F0A7}" type="presParOf" srcId="{7D3C83E5-DB1D-4C07-84C8-899C929567BC}" destId="{83F093D3-1E3A-48C9-BEEC-D1414EE2587B}" srcOrd="0" destOrd="0" presId="urn:microsoft.com/office/officeart/2005/8/layout/orgChart1"/>
    <dgm:cxn modelId="{A9853D82-F02B-4334-B3FF-B5AD8862451C}" type="presParOf" srcId="{83F093D3-1E3A-48C9-BEEC-D1414EE2587B}" destId="{11024358-2608-4E02-87C5-5FCA3D50811B}" srcOrd="0" destOrd="0" presId="urn:microsoft.com/office/officeart/2005/8/layout/orgChart1"/>
    <dgm:cxn modelId="{E7B5B8BA-355D-4471-BE9C-585CDC7188F6}" type="presParOf" srcId="{83F093D3-1E3A-48C9-BEEC-D1414EE2587B}" destId="{12CDDE9C-CDBC-4584-9DF6-B0263AE92D3E}" srcOrd="1" destOrd="0" presId="urn:microsoft.com/office/officeart/2005/8/layout/orgChart1"/>
    <dgm:cxn modelId="{0FB789E9-AACC-4BAA-9521-601D910321BD}" type="presParOf" srcId="{7D3C83E5-DB1D-4C07-84C8-899C929567BC}" destId="{97B5E3BE-ECE0-4DAE-8A75-36239D36E6BE}" srcOrd="1" destOrd="0" presId="urn:microsoft.com/office/officeart/2005/8/layout/orgChart1"/>
    <dgm:cxn modelId="{1F2C692A-0AA6-4787-A5F9-8047B7E098F6}" type="presParOf" srcId="{7D3C83E5-DB1D-4C07-84C8-899C929567BC}" destId="{8741E93E-368A-4BA5-A21A-022C769EF9F1}" srcOrd="2" destOrd="0" presId="urn:microsoft.com/office/officeart/2005/8/layout/orgChart1"/>
    <dgm:cxn modelId="{C608D511-A1D7-4FE3-A626-D4015B8710B9}" type="presParOf" srcId="{CE84AA27-5BD9-4568-B2AB-88E2C8DF7A1F}" destId="{3438F44F-8C9C-4EB7-B526-C8A2A0036E44}" srcOrd="2" destOrd="0" presId="urn:microsoft.com/office/officeart/2005/8/layout/orgChart1"/>
    <dgm:cxn modelId="{72FDFA1B-5E83-40E5-BB96-A6DB08F78570}" type="presParOf" srcId="{CE84AA27-5BD9-4568-B2AB-88E2C8DF7A1F}" destId="{7B055839-9AED-4F16-B140-2843CB3E9E79}" srcOrd="3" destOrd="0" presId="urn:microsoft.com/office/officeart/2005/8/layout/orgChart1"/>
    <dgm:cxn modelId="{768C175A-480E-4EE2-975A-B7DDEB34FEDA}" type="presParOf" srcId="{7B055839-9AED-4F16-B140-2843CB3E9E79}" destId="{9FF33FF0-E2FD-4302-BFBE-973DDFD4FE59}" srcOrd="0" destOrd="0" presId="urn:microsoft.com/office/officeart/2005/8/layout/orgChart1"/>
    <dgm:cxn modelId="{B9A9AAB9-5291-4B0E-8D5B-EBB7C9D6D7DB}" type="presParOf" srcId="{9FF33FF0-E2FD-4302-BFBE-973DDFD4FE59}" destId="{E781FCBB-A6D9-4485-B828-974FB37FF7FF}" srcOrd="0" destOrd="0" presId="urn:microsoft.com/office/officeart/2005/8/layout/orgChart1"/>
    <dgm:cxn modelId="{4CFCB27C-9A81-40E5-B530-F143F2D226D1}" type="presParOf" srcId="{9FF33FF0-E2FD-4302-BFBE-973DDFD4FE59}" destId="{E221D041-73C3-46AF-955C-B3FC35A37078}" srcOrd="1" destOrd="0" presId="urn:microsoft.com/office/officeart/2005/8/layout/orgChart1"/>
    <dgm:cxn modelId="{723BF5CD-9291-4E7F-8C3F-4155D319E0A6}" type="presParOf" srcId="{7B055839-9AED-4F16-B140-2843CB3E9E79}" destId="{BE3E5424-22D4-4B08-838F-7F530354AC4F}" srcOrd="1" destOrd="0" presId="urn:microsoft.com/office/officeart/2005/8/layout/orgChart1"/>
    <dgm:cxn modelId="{6320F888-16E0-416E-B7D1-41B75D42656A}" type="presParOf" srcId="{7B055839-9AED-4F16-B140-2843CB3E9E79}" destId="{22F1F558-CACE-4993-8A04-2676C81A44E2}" srcOrd="2" destOrd="0" presId="urn:microsoft.com/office/officeart/2005/8/layout/orgChart1"/>
    <dgm:cxn modelId="{8566503D-0D7B-45A0-B902-4D149528B3EE}" type="presParOf" srcId="{CE84AA27-5BD9-4568-B2AB-88E2C8DF7A1F}" destId="{AA32E8BA-DA9C-49C1-AB1B-97047484D78C}" srcOrd="4" destOrd="0" presId="urn:microsoft.com/office/officeart/2005/8/layout/orgChart1"/>
    <dgm:cxn modelId="{25AEAE6D-3454-4844-8F5F-624945249C47}" type="presParOf" srcId="{CE84AA27-5BD9-4568-B2AB-88E2C8DF7A1F}" destId="{46A00ABC-5A26-4365-BF5F-8E17B3904E3D}" srcOrd="5" destOrd="0" presId="urn:microsoft.com/office/officeart/2005/8/layout/orgChart1"/>
    <dgm:cxn modelId="{4CAADB6F-3092-44F2-8A79-AF563B3CA06B}" type="presParOf" srcId="{46A00ABC-5A26-4365-BF5F-8E17B3904E3D}" destId="{9598A5CD-A1F9-47FB-8F8A-4FB9B4803DC4}" srcOrd="0" destOrd="0" presId="urn:microsoft.com/office/officeart/2005/8/layout/orgChart1"/>
    <dgm:cxn modelId="{328A8E7A-3F30-41E4-AE98-6B8850ECADDC}" type="presParOf" srcId="{9598A5CD-A1F9-47FB-8F8A-4FB9B4803DC4}" destId="{4551C0EC-94E0-4E92-B01B-D86159D2F61E}" srcOrd="0" destOrd="0" presId="urn:microsoft.com/office/officeart/2005/8/layout/orgChart1"/>
    <dgm:cxn modelId="{57B40615-80AA-4700-AD8A-126DC920115C}" type="presParOf" srcId="{9598A5CD-A1F9-47FB-8F8A-4FB9B4803DC4}" destId="{8B4F1D0E-38FC-4ECB-A335-2BF854F8C8F0}" srcOrd="1" destOrd="0" presId="urn:microsoft.com/office/officeart/2005/8/layout/orgChart1"/>
    <dgm:cxn modelId="{C2F5AD6D-784B-4CE2-B3F0-B507759AA6F9}" type="presParOf" srcId="{46A00ABC-5A26-4365-BF5F-8E17B3904E3D}" destId="{9DB49A26-E181-4AAE-9574-090E69003AE1}" srcOrd="1" destOrd="0" presId="urn:microsoft.com/office/officeart/2005/8/layout/orgChart1"/>
    <dgm:cxn modelId="{1FAE428A-986A-4D3B-B16A-BEA3D8037D6E}" type="presParOf" srcId="{46A00ABC-5A26-4365-BF5F-8E17B3904E3D}" destId="{5D73E21B-2179-4AD9-9738-5E06BD0F6F88}" srcOrd="2" destOrd="0" presId="urn:microsoft.com/office/officeart/2005/8/layout/orgChart1"/>
    <dgm:cxn modelId="{D9B8BE36-D023-47ED-B95A-03004B63EDCF}" type="presParOf" srcId="{C6F9FBE4-DD90-41B7-9756-88364D81E80A}" destId="{3AE97243-3403-4F96-941E-44F97B32A45F}" srcOrd="2" destOrd="0" presId="urn:microsoft.com/office/officeart/2005/8/layout/orgChart1"/>
    <dgm:cxn modelId="{E02B69D3-4CDD-4312-8031-8E0498B8453F}" type="presParOf" srcId="{F61049F6-4008-4680-9650-2668E7A8DB0E}" destId="{A989F440-2484-485F-90E0-5148D5270F16}" srcOrd="1" destOrd="0" presId="urn:microsoft.com/office/officeart/2005/8/layout/orgChart1"/>
    <dgm:cxn modelId="{058C833B-2190-4BA3-9F5C-AFF9952540DC}" type="presParOf" srcId="{A989F440-2484-485F-90E0-5148D5270F16}" destId="{278493F9-5080-409B-B6BF-752D966B1496}" srcOrd="0" destOrd="0" presId="urn:microsoft.com/office/officeart/2005/8/layout/orgChart1"/>
    <dgm:cxn modelId="{A2783DE8-D2F7-4975-85AF-1854534757CC}" type="presParOf" srcId="{278493F9-5080-409B-B6BF-752D966B1496}" destId="{7A677078-6557-4B6F-9CE9-1B6BD2EA2448}" srcOrd="0" destOrd="0" presId="urn:microsoft.com/office/officeart/2005/8/layout/orgChart1"/>
    <dgm:cxn modelId="{BF0F058B-5E44-41DA-8159-81F70166A292}" type="presParOf" srcId="{278493F9-5080-409B-B6BF-752D966B1496}" destId="{312B2A6B-48A9-444F-974C-F739E8EDC9EB}" srcOrd="1" destOrd="0" presId="urn:microsoft.com/office/officeart/2005/8/layout/orgChart1"/>
    <dgm:cxn modelId="{D7250F28-E386-4A84-A1EC-7EBA47C6EB97}" type="presParOf" srcId="{A989F440-2484-485F-90E0-5148D5270F16}" destId="{0BFEEAD1-8853-41D7-8DBD-D1428A775FB1}" srcOrd="1" destOrd="0" presId="urn:microsoft.com/office/officeart/2005/8/layout/orgChart1"/>
    <dgm:cxn modelId="{19BCB8C9-ECC4-4821-AE6B-2D4F8A4C8480}" type="presParOf" srcId="{0BFEEAD1-8853-41D7-8DBD-D1428A775FB1}" destId="{CAEBEB44-6A6B-49C7-BCBE-CC114081C0E4}" srcOrd="0" destOrd="0" presId="urn:microsoft.com/office/officeart/2005/8/layout/orgChart1"/>
    <dgm:cxn modelId="{AAFAB0FC-9B94-443C-86EF-14F033A5E366}" type="presParOf" srcId="{0BFEEAD1-8853-41D7-8DBD-D1428A775FB1}" destId="{55F68937-739E-4ECC-80D1-A8BB9955BF89}" srcOrd="1" destOrd="0" presId="urn:microsoft.com/office/officeart/2005/8/layout/orgChart1"/>
    <dgm:cxn modelId="{185B7A36-3FCA-4B28-8CC4-F4C3B7C480A3}" type="presParOf" srcId="{55F68937-739E-4ECC-80D1-A8BB9955BF89}" destId="{98D41A57-DE58-4DED-9610-1D4740789909}" srcOrd="0" destOrd="0" presId="urn:microsoft.com/office/officeart/2005/8/layout/orgChart1"/>
    <dgm:cxn modelId="{A1745A05-F91A-4D1D-A8B1-5F11E3E8B4E1}" type="presParOf" srcId="{98D41A57-DE58-4DED-9610-1D4740789909}" destId="{29D96E10-B7B5-4C29-A08D-0AEDD2EFEB39}" srcOrd="0" destOrd="0" presId="urn:microsoft.com/office/officeart/2005/8/layout/orgChart1"/>
    <dgm:cxn modelId="{CE8C8D3B-2595-4042-B0FB-3FACABF63920}" type="presParOf" srcId="{98D41A57-DE58-4DED-9610-1D4740789909}" destId="{2760EA86-7CB1-4EE4-9932-48386F974952}" srcOrd="1" destOrd="0" presId="urn:microsoft.com/office/officeart/2005/8/layout/orgChart1"/>
    <dgm:cxn modelId="{6A770E5B-CD4B-4462-A0CA-9F5948A1747B}" type="presParOf" srcId="{55F68937-739E-4ECC-80D1-A8BB9955BF89}" destId="{14220A27-E6C9-4CF5-B78E-1D871D64F628}" srcOrd="1" destOrd="0" presId="urn:microsoft.com/office/officeart/2005/8/layout/orgChart1"/>
    <dgm:cxn modelId="{70212A7E-2B76-4B1E-8CBC-D03CB14FFC11}" type="presParOf" srcId="{55F68937-739E-4ECC-80D1-A8BB9955BF89}" destId="{C7B18BFC-8048-4AAC-9A6F-11D5BF9C4E9A}" srcOrd="2" destOrd="0" presId="urn:microsoft.com/office/officeart/2005/8/layout/orgChart1"/>
    <dgm:cxn modelId="{F6B2D6D0-FF8C-4BC1-90B8-F6B6F7D61C13}" type="presParOf" srcId="{0BFEEAD1-8853-41D7-8DBD-D1428A775FB1}" destId="{C0987FCD-3754-4028-9DF7-EAFC8BBB78A7}" srcOrd="2" destOrd="0" presId="urn:microsoft.com/office/officeart/2005/8/layout/orgChart1"/>
    <dgm:cxn modelId="{02BDED65-3CE7-446A-BFE5-5A4BC4080C65}" type="presParOf" srcId="{0BFEEAD1-8853-41D7-8DBD-D1428A775FB1}" destId="{38A6DFF1-3FA2-46AC-895A-760682034625}" srcOrd="3" destOrd="0" presId="urn:microsoft.com/office/officeart/2005/8/layout/orgChart1"/>
    <dgm:cxn modelId="{0FFF4F90-92BE-469A-83E9-4746936FEB15}" type="presParOf" srcId="{38A6DFF1-3FA2-46AC-895A-760682034625}" destId="{18A70C6D-DA1F-48A6-93F3-BC4652312AB7}" srcOrd="0" destOrd="0" presId="urn:microsoft.com/office/officeart/2005/8/layout/orgChart1"/>
    <dgm:cxn modelId="{EFC1E00A-F03B-44FA-B5E3-B9341EC70B55}" type="presParOf" srcId="{18A70C6D-DA1F-48A6-93F3-BC4652312AB7}" destId="{03B73CE6-3237-4B08-A6B6-745E242AD857}" srcOrd="0" destOrd="0" presId="urn:microsoft.com/office/officeart/2005/8/layout/orgChart1"/>
    <dgm:cxn modelId="{7ED56DC4-5355-4B90-AB10-39F2507C491D}" type="presParOf" srcId="{18A70C6D-DA1F-48A6-93F3-BC4652312AB7}" destId="{ADC2044A-207B-400B-B6A1-370ED6A1FDA0}" srcOrd="1" destOrd="0" presId="urn:microsoft.com/office/officeart/2005/8/layout/orgChart1"/>
    <dgm:cxn modelId="{7529C255-F45F-4920-B99E-A06758E1FD8D}" type="presParOf" srcId="{38A6DFF1-3FA2-46AC-895A-760682034625}" destId="{F2400DEE-3953-4A79-9143-764DA175678B}" srcOrd="1" destOrd="0" presId="urn:microsoft.com/office/officeart/2005/8/layout/orgChart1"/>
    <dgm:cxn modelId="{77A86248-A870-42BA-A85F-8B9318B2702D}" type="presParOf" srcId="{38A6DFF1-3FA2-46AC-895A-760682034625}" destId="{1BBBFC38-B95C-4F87-BA1A-E3C0C41D3891}" srcOrd="2" destOrd="0" presId="urn:microsoft.com/office/officeart/2005/8/layout/orgChart1"/>
    <dgm:cxn modelId="{4126BF23-53D2-4964-A061-C54A57EB8FB1}" type="presParOf" srcId="{A989F440-2484-485F-90E0-5148D5270F16}" destId="{619F143F-4EB4-4212-BEC7-F0FE2B3E4DB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864B3E7-C4E7-4C80-974C-199F6D3207AD}" type="doc">
      <dgm:prSet loTypeId="urn:microsoft.com/office/officeart/2005/8/layout/orgChart1" loCatId="hierarchy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de-DE"/>
        </a:p>
      </dgm:t>
    </dgm:pt>
    <dgm:pt modelId="{CC8CF0ED-3724-4049-B563-9A5BD479F8B7}">
      <dgm:prSet phldrT="[Text]"/>
      <dgm:spPr/>
      <dgm:t>
        <a:bodyPr/>
        <a:lstStyle/>
        <a:p>
          <a:r>
            <a:rPr lang="de-DE" dirty="0"/>
            <a:t>Auslandsstudium</a:t>
          </a:r>
        </a:p>
      </dgm:t>
    </dgm:pt>
    <dgm:pt modelId="{CAE39A30-7A59-4BE2-A54F-24D222A5C5C5}" type="parTrans" cxnId="{783127D3-F70C-49B6-84CF-E99A84A86442}">
      <dgm:prSet/>
      <dgm:spPr/>
      <dgm:t>
        <a:bodyPr/>
        <a:lstStyle/>
        <a:p>
          <a:endParaRPr lang="de-DE"/>
        </a:p>
      </dgm:t>
    </dgm:pt>
    <dgm:pt modelId="{A4DC2ECD-6D62-4C9F-887F-96B11BBABE9E}" type="sibTrans" cxnId="{783127D3-F70C-49B6-84CF-E99A84A86442}">
      <dgm:prSet/>
      <dgm:spPr/>
      <dgm:t>
        <a:bodyPr/>
        <a:lstStyle/>
        <a:p>
          <a:endParaRPr lang="de-DE"/>
        </a:p>
      </dgm:t>
    </dgm:pt>
    <dgm:pt modelId="{AAF5D3B5-1F41-4708-BC4E-6FF334EDFF3E}">
      <dgm:prSet phldrT="[Text]"/>
      <dgm:spPr/>
      <dgm:t>
        <a:bodyPr/>
        <a:lstStyle/>
        <a:p>
          <a:r>
            <a:rPr lang="de-DE" dirty="0"/>
            <a:t>Hochschulpartnerschaften</a:t>
          </a:r>
        </a:p>
      </dgm:t>
    </dgm:pt>
    <dgm:pt modelId="{37BBAD92-1E8F-4B76-A149-173B4C01EADA}" type="parTrans" cxnId="{1AA320E6-AD08-4875-A079-C20907FF68D0}">
      <dgm:prSet/>
      <dgm:spPr/>
      <dgm:t>
        <a:bodyPr/>
        <a:lstStyle/>
        <a:p>
          <a:endParaRPr lang="de-DE"/>
        </a:p>
      </dgm:t>
    </dgm:pt>
    <dgm:pt modelId="{1B061D97-BFBE-47ED-87BB-DE52F289E012}" type="sibTrans" cxnId="{1AA320E6-AD08-4875-A079-C20907FF68D0}">
      <dgm:prSet/>
      <dgm:spPr/>
      <dgm:t>
        <a:bodyPr/>
        <a:lstStyle/>
        <a:p>
          <a:endParaRPr lang="de-DE"/>
        </a:p>
      </dgm:t>
    </dgm:pt>
    <dgm:pt modelId="{9FE17ED6-0D86-461D-A6C5-03572102482D}">
      <dgm:prSet/>
      <dgm:spPr/>
      <dgm:t>
        <a:bodyPr/>
        <a:lstStyle/>
        <a:p>
          <a:r>
            <a:rPr lang="de-DE" dirty="0"/>
            <a:t>Auslandspraktikum</a:t>
          </a:r>
        </a:p>
      </dgm:t>
    </dgm:pt>
    <dgm:pt modelId="{2BCB2A92-447F-4735-990F-C9760244717C}" type="parTrans" cxnId="{2399F649-F88B-4A36-8576-D32A3AE45EBC}">
      <dgm:prSet/>
      <dgm:spPr/>
      <dgm:t>
        <a:bodyPr/>
        <a:lstStyle/>
        <a:p>
          <a:endParaRPr lang="de-DE"/>
        </a:p>
      </dgm:t>
    </dgm:pt>
    <dgm:pt modelId="{FF8DF8E1-25E6-4141-BC46-A6F1FDFC282D}" type="sibTrans" cxnId="{2399F649-F88B-4A36-8576-D32A3AE45EBC}">
      <dgm:prSet/>
      <dgm:spPr/>
      <dgm:t>
        <a:bodyPr/>
        <a:lstStyle/>
        <a:p>
          <a:endParaRPr lang="de-DE"/>
        </a:p>
      </dgm:t>
    </dgm:pt>
    <dgm:pt modelId="{C8423E15-1B99-4034-8B83-28831C9C0941}">
      <dgm:prSet/>
      <dgm:spPr/>
      <dgm:t>
        <a:bodyPr/>
        <a:lstStyle/>
        <a:p>
          <a:r>
            <a:rPr lang="de-DE" dirty="0"/>
            <a:t>individuell organisiertes Auslandsstudium</a:t>
          </a:r>
        </a:p>
      </dgm:t>
    </dgm:pt>
    <dgm:pt modelId="{991A517F-F00F-46A4-BA82-B0E8DE430E9E}" type="parTrans" cxnId="{0640EF0F-49F4-42CD-85F0-A110DF13FDCB}">
      <dgm:prSet/>
      <dgm:spPr/>
      <dgm:t>
        <a:bodyPr/>
        <a:lstStyle/>
        <a:p>
          <a:endParaRPr lang="de-DE"/>
        </a:p>
      </dgm:t>
    </dgm:pt>
    <dgm:pt modelId="{0F98D0CD-E25B-4786-A6DC-9602ECF43ABE}" type="sibTrans" cxnId="{0640EF0F-49F4-42CD-85F0-A110DF13FDCB}">
      <dgm:prSet/>
      <dgm:spPr/>
      <dgm:t>
        <a:bodyPr/>
        <a:lstStyle/>
        <a:p>
          <a:endParaRPr lang="de-DE"/>
        </a:p>
      </dgm:t>
    </dgm:pt>
    <dgm:pt modelId="{61CC93C4-2F10-4A40-9229-A537A5429C5E}">
      <dgm:prSet/>
      <dgm:spPr/>
      <dgm:t>
        <a:bodyPr/>
        <a:lstStyle/>
        <a:p>
          <a:r>
            <a:rPr lang="de-DE" dirty="0"/>
            <a:t>Erasmuspartnerschaften</a:t>
          </a:r>
        </a:p>
      </dgm:t>
    </dgm:pt>
    <dgm:pt modelId="{0687F1DA-FB83-46DE-81E3-503B5FF12A2E}" type="parTrans" cxnId="{9255ED9A-99DD-4323-A3DF-4834A4DB2555}">
      <dgm:prSet/>
      <dgm:spPr/>
      <dgm:t>
        <a:bodyPr/>
        <a:lstStyle/>
        <a:p>
          <a:endParaRPr lang="de-DE"/>
        </a:p>
      </dgm:t>
    </dgm:pt>
    <dgm:pt modelId="{96C94912-2FF4-4188-A5CD-8BA3115FA538}" type="sibTrans" cxnId="{9255ED9A-99DD-4323-A3DF-4834A4DB2555}">
      <dgm:prSet/>
      <dgm:spPr/>
      <dgm:t>
        <a:bodyPr/>
        <a:lstStyle/>
        <a:p>
          <a:endParaRPr lang="de-DE"/>
        </a:p>
      </dgm:t>
    </dgm:pt>
    <dgm:pt modelId="{6C8E0AA2-A027-4C91-A764-07C68F6313FD}">
      <dgm:prSet/>
      <dgm:spPr/>
      <dgm:t>
        <a:bodyPr/>
        <a:lstStyle/>
        <a:p>
          <a:r>
            <a:rPr lang="de-DE" dirty="0"/>
            <a:t>Erasmuspraktikum</a:t>
          </a:r>
        </a:p>
      </dgm:t>
    </dgm:pt>
    <dgm:pt modelId="{9C574733-206D-4F97-87D8-A07C755D1A14}" type="parTrans" cxnId="{F4EB66D5-8863-4930-855F-1922B3010238}">
      <dgm:prSet/>
      <dgm:spPr/>
      <dgm:t>
        <a:bodyPr/>
        <a:lstStyle/>
        <a:p>
          <a:endParaRPr lang="de-DE"/>
        </a:p>
      </dgm:t>
    </dgm:pt>
    <dgm:pt modelId="{8EB6FEFD-85B5-4939-B872-C479528A1AA7}" type="sibTrans" cxnId="{F4EB66D5-8863-4930-855F-1922B3010238}">
      <dgm:prSet/>
      <dgm:spPr/>
      <dgm:t>
        <a:bodyPr/>
        <a:lstStyle/>
        <a:p>
          <a:endParaRPr lang="de-DE"/>
        </a:p>
      </dgm:t>
    </dgm:pt>
    <dgm:pt modelId="{A1C433BC-3E4C-4A1A-90C1-DF5471F19287}">
      <dgm:prSet/>
      <dgm:spPr/>
      <dgm:t>
        <a:bodyPr/>
        <a:lstStyle/>
        <a:p>
          <a:r>
            <a:rPr lang="de-DE" dirty="0"/>
            <a:t>Praktikum außerhalb von Erasmus</a:t>
          </a:r>
        </a:p>
      </dgm:t>
    </dgm:pt>
    <dgm:pt modelId="{AD383678-42A1-4FD3-8DF0-0C2C9EE0C0C1}" type="parTrans" cxnId="{08709506-21F4-4FA6-B882-925BB8B7E2C6}">
      <dgm:prSet/>
      <dgm:spPr/>
      <dgm:t>
        <a:bodyPr/>
        <a:lstStyle/>
        <a:p>
          <a:endParaRPr lang="de-DE"/>
        </a:p>
      </dgm:t>
    </dgm:pt>
    <dgm:pt modelId="{7FB5A549-7FD7-46B5-B540-EAABCD751003}" type="sibTrans" cxnId="{08709506-21F4-4FA6-B882-925BB8B7E2C6}">
      <dgm:prSet/>
      <dgm:spPr/>
      <dgm:t>
        <a:bodyPr/>
        <a:lstStyle/>
        <a:p>
          <a:endParaRPr lang="de-DE"/>
        </a:p>
      </dgm:t>
    </dgm:pt>
    <dgm:pt modelId="{F61049F6-4008-4680-9650-2668E7A8DB0E}" type="pres">
      <dgm:prSet presAssocID="{7864B3E7-C4E7-4C80-974C-199F6D3207A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6F9FBE4-DD90-41B7-9756-88364D81E80A}" type="pres">
      <dgm:prSet presAssocID="{CC8CF0ED-3724-4049-B563-9A5BD479F8B7}" presName="hierRoot1" presStyleCnt="0">
        <dgm:presLayoutVars>
          <dgm:hierBranch val="init"/>
        </dgm:presLayoutVars>
      </dgm:prSet>
      <dgm:spPr/>
    </dgm:pt>
    <dgm:pt modelId="{7D63DFA5-9A93-412D-93F2-A2191798AC17}" type="pres">
      <dgm:prSet presAssocID="{CC8CF0ED-3724-4049-B563-9A5BD479F8B7}" presName="rootComposite1" presStyleCnt="0"/>
      <dgm:spPr/>
    </dgm:pt>
    <dgm:pt modelId="{1FCB8A57-3A9B-4543-9775-7ACAE3719D65}" type="pres">
      <dgm:prSet presAssocID="{CC8CF0ED-3724-4049-B563-9A5BD479F8B7}" presName="rootText1" presStyleLbl="node0" presStyleIdx="0" presStyleCnt="2">
        <dgm:presLayoutVars>
          <dgm:chPref val="3"/>
        </dgm:presLayoutVars>
      </dgm:prSet>
      <dgm:spPr/>
    </dgm:pt>
    <dgm:pt modelId="{F13D698A-0D17-426F-9463-2B233A1F0CEA}" type="pres">
      <dgm:prSet presAssocID="{CC8CF0ED-3724-4049-B563-9A5BD479F8B7}" presName="rootConnector1" presStyleLbl="node1" presStyleIdx="0" presStyleCnt="0"/>
      <dgm:spPr/>
    </dgm:pt>
    <dgm:pt modelId="{CE84AA27-5BD9-4568-B2AB-88E2C8DF7A1F}" type="pres">
      <dgm:prSet presAssocID="{CC8CF0ED-3724-4049-B563-9A5BD479F8B7}" presName="hierChild2" presStyleCnt="0"/>
      <dgm:spPr/>
    </dgm:pt>
    <dgm:pt modelId="{8255F901-1A66-47A8-8F7E-0D8C74676E0C}" type="pres">
      <dgm:prSet presAssocID="{37BBAD92-1E8F-4B76-A149-173B4C01EADA}" presName="Name37" presStyleLbl="parChTrans1D2" presStyleIdx="0" presStyleCnt="5"/>
      <dgm:spPr/>
    </dgm:pt>
    <dgm:pt modelId="{7D3C83E5-DB1D-4C07-84C8-899C929567BC}" type="pres">
      <dgm:prSet presAssocID="{AAF5D3B5-1F41-4708-BC4E-6FF334EDFF3E}" presName="hierRoot2" presStyleCnt="0">
        <dgm:presLayoutVars>
          <dgm:hierBranch val="init"/>
        </dgm:presLayoutVars>
      </dgm:prSet>
      <dgm:spPr/>
    </dgm:pt>
    <dgm:pt modelId="{83F093D3-1E3A-48C9-BEEC-D1414EE2587B}" type="pres">
      <dgm:prSet presAssocID="{AAF5D3B5-1F41-4708-BC4E-6FF334EDFF3E}" presName="rootComposite" presStyleCnt="0"/>
      <dgm:spPr/>
    </dgm:pt>
    <dgm:pt modelId="{11024358-2608-4E02-87C5-5FCA3D50811B}" type="pres">
      <dgm:prSet presAssocID="{AAF5D3B5-1F41-4708-BC4E-6FF334EDFF3E}" presName="rootText" presStyleLbl="node2" presStyleIdx="0" presStyleCnt="5">
        <dgm:presLayoutVars>
          <dgm:chPref val="3"/>
        </dgm:presLayoutVars>
      </dgm:prSet>
      <dgm:spPr/>
    </dgm:pt>
    <dgm:pt modelId="{12CDDE9C-CDBC-4584-9DF6-B0263AE92D3E}" type="pres">
      <dgm:prSet presAssocID="{AAF5D3B5-1F41-4708-BC4E-6FF334EDFF3E}" presName="rootConnector" presStyleLbl="node2" presStyleIdx="0" presStyleCnt="5"/>
      <dgm:spPr/>
    </dgm:pt>
    <dgm:pt modelId="{97B5E3BE-ECE0-4DAE-8A75-36239D36E6BE}" type="pres">
      <dgm:prSet presAssocID="{AAF5D3B5-1F41-4708-BC4E-6FF334EDFF3E}" presName="hierChild4" presStyleCnt="0"/>
      <dgm:spPr/>
    </dgm:pt>
    <dgm:pt modelId="{8741E93E-368A-4BA5-A21A-022C769EF9F1}" type="pres">
      <dgm:prSet presAssocID="{AAF5D3B5-1F41-4708-BC4E-6FF334EDFF3E}" presName="hierChild5" presStyleCnt="0"/>
      <dgm:spPr/>
    </dgm:pt>
    <dgm:pt modelId="{3438F44F-8C9C-4EB7-B526-C8A2A0036E44}" type="pres">
      <dgm:prSet presAssocID="{0687F1DA-FB83-46DE-81E3-503B5FF12A2E}" presName="Name37" presStyleLbl="parChTrans1D2" presStyleIdx="1" presStyleCnt="5"/>
      <dgm:spPr/>
    </dgm:pt>
    <dgm:pt modelId="{7B055839-9AED-4F16-B140-2843CB3E9E79}" type="pres">
      <dgm:prSet presAssocID="{61CC93C4-2F10-4A40-9229-A537A5429C5E}" presName="hierRoot2" presStyleCnt="0">
        <dgm:presLayoutVars>
          <dgm:hierBranch val="init"/>
        </dgm:presLayoutVars>
      </dgm:prSet>
      <dgm:spPr/>
    </dgm:pt>
    <dgm:pt modelId="{9FF33FF0-E2FD-4302-BFBE-973DDFD4FE59}" type="pres">
      <dgm:prSet presAssocID="{61CC93C4-2F10-4A40-9229-A537A5429C5E}" presName="rootComposite" presStyleCnt="0"/>
      <dgm:spPr/>
    </dgm:pt>
    <dgm:pt modelId="{E781FCBB-A6D9-4485-B828-974FB37FF7FF}" type="pres">
      <dgm:prSet presAssocID="{61CC93C4-2F10-4A40-9229-A537A5429C5E}" presName="rootText" presStyleLbl="node2" presStyleIdx="1" presStyleCnt="5">
        <dgm:presLayoutVars>
          <dgm:chPref val="3"/>
        </dgm:presLayoutVars>
      </dgm:prSet>
      <dgm:spPr/>
    </dgm:pt>
    <dgm:pt modelId="{E221D041-73C3-46AF-955C-B3FC35A37078}" type="pres">
      <dgm:prSet presAssocID="{61CC93C4-2F10-4A40-9229-A537A5429C5E}" presName="rootConnector" presStyleLbl="node2" presStyleIdx="1" presStyleCnt="5"/>
      <dgm:spPr/>
    </dgm:pt>
    <dgm:pt modelId="{BE3E5424-22D4-4B08-838F-7F530354AC4F}" type="pres">
      <dgm:prSet presAssocID="{61CC93C4-2F10-4A40-9229-A537A5429C5E}" presName="hierChild4" presStyleCnt="0"/>
      <dgm:spPr/>
    </dgm:pt>
    <dgm:pt modelId="{22F1F558-CACE-4993-8A04-2676C81A44E2}" type="pres">
      <dgm:prSet presAssocID="{61CC93C4-2F10-4A40-9229-A537A5429C5E}" presName="hierChild5" presStyleCnt="0"/>
      <dgm:spPr/>
    </dgm:pt>
    <dgm:pt modelId="{AA32E8BA-DA9C-49C1-AB1B-97047484D78C}" type="pres">
      <dgm:prSet presAssocID="{991A517F-F00F-46A4-BA82-B0E8DE430E9E}" presName="Name37" presStyleLbl="parChTrans1D2" presStyleIdx="2" presStyleCnt="5"/>
      <dgm:spPr/>
    </dgm:pt>
    <dgm:pt modelId="{46A00ABC-5A26-4365-BF5F-8E17B3904E3D}" type="pres">
      <dgm:prSet presAssocID="{C8423E15-1B99-4034-8B83-28831C9C0941}" presName="hierRoot2" presStyleCnt="0">
        <dgm:presLayoutVars>
          <dgm:hierBranch val="init"/>
        </dgm:presLayoutVars>
      </dgm:prSet>
      <dgm:spPr/>
    </dgm:pt>
    <dgm:pt modelId="{9598A5CD-A1F9-47FB-8F8A-4FB9B4803DC4}" type="pres">
      <dgm:prSet presAssocID="{C8423E15-1B99-4034-8B83-28831C9C0941}" presName="rootComposite" presStyleCnt="0"/>
      <dgm:spPr/>
    </dgm:pt>
    <dgm:pt modelId="{4551C0EC-94E0-4E92-B01B-D86159D2F61E}" type="pres">
      <dgm:prSet presAssocID="{C8423E15-1B99-4034-8B83-28831C9C0941}" presName="rootText" presStyleLbl="node2" presStyleIdx="2" presStyleCnt="5">
        <dgm:presLayoutVars>
          <dgm:chPref val="3"/>
        </dgm:presLayoutVars>
      </dgm:prSet>
      <dgm:spPr/>
    </dgm:pt>
    <dgm:pt modelId="{8B4F1D0E-38FC-4ECB-A335-2BF854F8C8F0}" type="pres">
      <dgm:prSet presAssocID="{C8423E15-1B99-4034-8B83-28831C9C0941}" presName="rootConnector" presStyleLbl="node2" presStyleIdx="2" presStyleCnt="5"/>
      <dgm:spPr/>
    </dgm:pt>
    <dgm:pt modelId="{9DB49A26-E181-4AAE-9574-090E69003AE1}" type="pres">
      <dgm:prSet presAssocID="{C8423E15-1B99-4034-8B83-28831C9C0941}" presName="hierChild4" presStyleCnt="0"/>
      <dgm:spPr/>
    </dgm:pt>
    <dgm:pt modelId="{5D73E21B-2179-4AD9-9738-5E06BD0F6F88}" type="pres">
      <dgm:prSet presAssocID="{C8423E15-1B99-4034-8B83-28831C9C0941}" presName="hierChild5" presStyleCnt="0"/>
      <dgm:spPr/>
    </dgm:pt>
    <dgm:pt modelId="{3AE97243-3403-4F96-941E-44F97B32A45F}" type="pres">
      <dgm:prSet presAssocID="{CC8CF0ED-3724-4049-B563-9A5BD479F8B7}" presName="hierChild3" presStyleCnt="0"/>
      <dgm:spPr/>
    </dgm:pt>
    <dgm:pt modelId="{A989F440-2484-485F-90E0-5148D5270F16}" type="pres">
      <dgm:prSet presAssocID="{9FE17ED6-0D86-461D-A6C5-03572102482D}" presName="hierRoot1" presStyleCnt="0">
        <dgm:presLayoutVars>
          <dgm:hierBranch val="init"/>
        </dgm:presLayoutVars>
      </dgm:prSet>
      <dgm:spPr/>
    </dgm:pt>
    <dgm:pt modelId="{278493F9-5080-409B-B6BF-752D966B1496}" type="pres">
      <dgm:prSet presAssocID="{9FE17ED6-0D86-461D-A6C5-03572102482D}" presName="rootComposite1" presStyleCnt="0"/>
      <dgm:spPr/>
    </dgm:pt>
    <dgm:pt modelId="{7A677078-6557-4B6F-9CE9-1B6BD2EA2448}" type="pres">
      <dgm:prSet presAssocID="{9FE17ED6-0D86-461D-A6C5-03572102482D}" presName="rootText1" presStyleLbl="node0" presStyleIdx="1" presStyleCnt="2">
        <dgm:presLayoutVars>
          <dgm:chPref val="3"/>
        </dgm:presLayoutVars>
      </dgm:prSet>
      <dgm:spPr/>
    </dgm:pt>
    <dgm:pt modelId="{312B2A6B-48A9-444F-974C-F739E8EDC9EB}" type="pres">
      <dgm:prSet presAssocID="{9FE17ED6-0D86-461D-A6C5-03572102482D}" presName="rootConnector1" presStyleLbl="node1" presStyleIdx="0" presStyleCnt="0"/>
      <dgm:spPr/>
    </dgm:pt>
    <dgm:pt modelId="{0BFEEAD1-8853-41D7-8DBD-D1428A775FB1}" type="pres">
      <dgm:prSet presAssocID="{9FE17ED6-0D86-461D-A6C5-03572102482D}" presName="hierChild2" presStyleCnt="0"/>
      <dgm:spPr/>
    </dgm:pt>
    <dgm:pt modelId="{CAEBEB44-6A6B-49C7-BCBE-CC114081C0E4}" type="pres">
      <dgm:prSet presAssocID="{9C574733-206D-4F97-87D8-A07C755D1A14}" presName="Name37" presStyleLbl="parChTrans1D2" presStyleIdx="3" presStyleCnt="5"/>
      <dgm:spPr/>
    </dgm:pt>
    <dgm:pt modelId="{55F68937-739E-4ECC-80D1-A8BB9955BF89}" type="pres">
      <dgm:prSet presAssocID="{6C8E0AA2-A027-4C91-A764-07C68F6313FD}" presName="hierRoot2" presStyleCnt="0">
        <dgm:presLayoutVars>
          <dgm:hierBranch val="init"/>
        </dgm:presLayoutVars>
      </dgm:prSet>
      <dgm:spPr/>
    </dgm:pt>
    <dgm:pt modelId="{98D41A57-DE58-4DED-9610-1D4740789909}" type="pres">
      <dgm:prSet presAssocID="{6C8E0AA2-A027-4C91-A764-07C68F6313FD}" presName="rootComposite" presStyleCnt="0"/>
      <dgm:spPr/>
    </dgm:pt>
    <dgm:pt modelId="{29D96E10-B7B5-4C29-A08D-0AEDD2EFEB39}" type="pres">
      <dgm:prSet presAssocID="{6C8E0AA2-A027-4C91-A764-07C68F6313FD}" presName="rootText" presStyleLbl="node2" presStyleIdx="3" presStyleCnt="5">
        <dgm:presLayoutVars>
          <dgm:chPref val="3"/>
        </dgm:presLayoutVars>
      </dgm:prSet>
      <dgm:spPr/>
    </dgm:pt>
    <dgm:pt modelId="{2760EA86-7CB1-4EE4-9932-48386F974952}" type="pres">
      <dgm:prSet presAssocID="{6C8E0AA2-A027-4C91-A764-07C68F6313FD}" presName="rootConnector" presStyleLbl="node2" presStyleIdx="3" presStyleCnt="5"/>
      <dgm:spPr/>
    </dgm:pt>
    <dgm:pt modelId="{14220A27-E6C9-4CF5-B78E-1D871D64F628}" type="pres">
      <dgm:prSet presAssocID="{6C8E0AA2-A027-4C91-A764-07C68F6313FD}" presName="hierChild4" presStyleCnt="0"/>
      <dgm:spPr/>
    </dgm:pt>
    <dgm:pt modelId="{C7B18BFC-8048-4AAC-9A6F-11D5BF9C4E9A}" type="pres">
      <dgm:prSet presAssocID="{6C8E0AA2-A027-4C91-A764-07C68F6313FD}" presName="hierChild5" presStyleCnt="0"/>
      <dgm:spPr/>
    </dgm:pt>
    <dgm:pt modelId="{C0987FCD-3754-4028-9DF7-EAFC8BBB78A7}" type="pres">
      <dgm:prSet presAssocID="{AD383678-42A1-4FD3-8DF0-0C2C9EE0C0C1}" presName="Name37" presStyleLbl="parChTrans1D2" presStyleIdx="4" presStyleCnt="5"/>
      <dgm:spPr/>
    </dgm:pt>
    <dgm:pt modelId="{38A6DFF1-3FA2-46AC-895A-760682034625}" type="pres">
      <dgm:prSet presAssocID="{A1C433BC-3E4C-4A1A-90C1-DF5471F19287}" presName="hierRoot2" presStyleCnt="0">
        <dgm:presLayoutVars>
          <dgm:hierBranch val="init"/>
        </dgm:presLayoutVars>
      </dgm:prSet>
      <dgm:spPr/>
    </dgm:pt>
    <dgm:pt modelId="{18A70C6D-DA1F-48A6-93F3-BC4652312AB7}" type="pres">
      <dgm:prSet presAssocID="{A1C433BC-3E4C-4A1A-90C1-DF5471F19287}" presName="rootComposite" presStyleCnt="0"/>
      <dgm:spPr/>
    </dgm:pt>
    <dgm:pt modelId="{03B73CE6-3237-4B08-A6B6-745E242AD857}" type="pres">
      <dgm:prSet presAssocID="{A1C433BC-3E4C-4A1A-90C1-DF5471F19287}" presName="rootText" presStyleLbl="node2" presStyleIdx="4" presStyleCnt="5" custLinFactNeighborY="-556">
        <dgm:presLayoutVars>
          <dgm:chPref val="3"/>
        </dgm:presLayoutVars>
      </dgm:prSet>
      <dgm:spPr/>
    </dgm:pt>
    <dgm:pt modelId="{ADC2044A-207B-400B-B6A1-370ED6A1FDA0}" type="pres">
      <dgm:prSet presAssocID="{A1C433BC-3E4C-4A1A-90C1-DF5471F19287}" presName="rootConnector" presStyleLbl="node2" presStyleIdx="4" presStyleCnt="5"/>
      <dgm:spPr/>
    </dgm:pt>
    <dgm:pt modelId="{F2400DEE-3953-4A79-9143-764DA175678B}" type="pres">
      <dgm:prSet presAssocID="{A1C433BC-3E4C-4A1A-90C1-DF5471F19287}" presName="hierChild4" presStyleCnt="0"/>
      <dgm:spPr/>
    </dgm:pt>
    <dgm:pt modelId="{1BBBFC38-B95C-4F87-BA1A-E3C0C41D3891}" type="pres">
      <dgm:prSet presAssocID="{A1C433BC-3E4C-4A1A-90C1-DF5471F19287}" presName="hierChild5" presStyleCnt="0"/>
      <dgm:spPr/>
    </dgm:pt>
    <dgm:pt modelId="{619F143F-4EB4-4212-BEC7-F0FE2B3E4DBF}" type="pres">
      <dgm:prSet presAssocID="{9FE17ED6-0D86-461D-A6C5-03572102482D}" presName="hierChild3" presStyleCnt="0"/>
      <dgm:spPr/>
    </dgm:pt>
  </dgm:ptLst>
  <dgm:cxnLst>
    <dgm:cxn modelId="{FFB57F05-DA93-40C9-9E4A-D3C26A65A4E4}" type="presOf" srcId="{9C574733-206D-4F97-87D8-A07C755D1A14}" destId="{CAEBEB44-6A6B-49C7-BCBE-CC114081C0E4}" srcOrd="0" destOrd="0" presId="urn:microsoft.com/office/officeart/2005/8/layout/orgChart1"/>
    <dgm:cxn modelId="{08709506-21F4-4FA6-B882-925BB8B7E2C6}" srcId="{9FE17ED6-0D86-461D-A6C5-03572102482D}" destId="{A1C433BC-3E4C-4A1A-90C1-DF5471F19287}" srcOrd="1" destOrd="0" parTransId="{AD383678-42A1-4FD3-8DF0-0C2C9EE0C0C1}" sibTransId="{7FB5A549-7FD7-46B5-B540-EAABCD751003}"/>
    <dgm:cxn modelId="{952B0207-5788-4166-ABB6-4F78AC30397E}" type="presOf" srcId="{7864B3E7-C4E7-4C80-974C-199F6D3207AD}" destId="{F61049F6-4008-4680-9650-2668E7A8DB0E}" srcOrd="0" destOrd="0" presId="urn:microsoft.com/office/officeart/2005/8/layout/orgChart1"/>
    <dgm:cxn modelId="{0640EF0F-49F4-42CD-85F0-A110DF13FDCB}" srcId="{CC8CF0ED-3724-4049-B563-9A5BD479F8B7}" destId="{C8423E15-1B99-4034-8B83-28831C9C0941}" srcOrd="2" destOrd="0" parTransId="{991A517F-F00F-46A4-BA82-B0E8DE430E9E}" sibTransId="{0F98D0CD-E25B-4786-A6DC-9602ECF43ABE}"/>
    <dgm:cxn modelId="{B9744117-2216-43C4-9F7E-DCAD44A42221}" type="presOf" srcId="{A1C433BC-3E4C-4A1A-90C1-DF5471F19287}" destId="{ADC2044A-207B-400B-B6A1-370ED6A1FDA0}" srcOrd="1" destOrd="0" presId="urn:microsoft.com/office/officeart/2005/8/layout/orgChart1"/>
    <dgm:cxn modelId="{0795D326-F00D-4790-AD15-F91A00C1398C}" type="presOf" srcId="{AAF5D3B5-1F41-4708-BC4E-6FF334EDFF3E}" destId="{12CDDE9C-CDBC-4584-9DF6-B0263AE92D3E}" srcOrd="1" destOrd="0" presId="urn:microsoft.com/office/officeart/2005/8/layout/orgChart1"/>
    <dgm:cxn modelId="{A3726C28-B1A5-40BC-A9BB-1D208D450CB6}" type="presOf" srcId="{AD383678-42A1-4FD3-8DF0-0C2C9EE0C0C1}" destId="{C0987FCD-3754-4028-9DF7-EAFC8BBB78A7}" srcOrd="0" destOrd="0" presId="urn:microsoft.com/office/officeart/2005/8/layout/orgChart1"/>
    <dgm:cxn modelId="{9102803A-A994-44E9-96DC-9853B734ED71}" type="presOf" srcId="{37BBAD92-1E8F-4B76-A149-173B4C01EADA}" destId="{8255F901-1A66-47A8-8F7E-0D8C74676E0C}" srcOrd="0" destOrd="0" presId="urn:microsoft.com/office/officeart/2005/8/layout/orgChart1"/>
    <dgm:cxn modelId="{C51A4141-8548-4466-B3B5-04C6E2AE73FD}" type="presOf" srcId="{CC8CF0ED-3724-4049-B563-9A5BD479F8B7}" destId="{F13D698A-0D17-426F-9463-2B233A1F0CEA}" srcOrd="1" destOrd="0" presId="urn:microsoft.com/office/officeart/2005/8/layout/orgChart1"/>
    <dgm:cxn modelId="{2399F649-F88B-4A36-8576-D32A3AE45EBC}" srcId="{7864B3E7-C4E7-4C80-974C-199F6D3207AD}" destId="{9FE17ED6-0D86-461D-A6C5-03572102482D}" srcOrd="1" destOrd="0" parTransId="{2BCB2A92-447F-4735-990F-C9760244717C}" sibTransId="{FF8DF8E1-25E6-4141-BC46-A6F1FDFC282D}"/>
    <dgm:cxn modelId="{CC93A66F-A22E-4997-993F-C547B2251B5C}" type="presOf" srcId="{61CC93C4-2F10-4A40-9229-A537A5429C5E}" destId="{E221D041-73C3-46AF-955C-B3FC35A37078}" srcOrd="1" destOrd="0" presId="urn:microsoft.com/office/officeart/2005/8/layout/orgChart1"/>
    <dgm:cxn modelId="{392F5B90-7616-4569-A37A-D4D67AB9CB87}" type="presOf" srcId="{C8423E15-1B99-4034-8B83-28831C9C0941}" destId="{4551C0EC-94E0-4E92-B01B-D86159D2F61E}" srcOrd="0" destOrd="0" presId="urn:microsoft.com/office/officeart/2005/8/layout/orgChart1"/>
    <dgm:cxn modelId="{842F6D94-457E-4C48-B0EB-04D5C11F11EF}" type="presOf" srcId="{CC8CF0ED-3724-4049-B563-9A5BD479F8B7}" destId="{1FCB8A57-3A9B-4543-9775-7ACAE3719D65}" srcOrd="0" destOrd="0" presId="urn:microsoft.com/office/officeart/2005/8/layout/orgChart1"/>
    <dgm:cxn modelId="{E5A9069A-8E7D-4B35-AA1F-4D4CF2D8B8A0}" type="presOf" srcId="{A1C433BC-3E4C-4A1A-90C1-DF5471F19287}" destId="{03B73CE6-3237-4B08-A6B6-745E242AD857}" srcOrd="0" destOrd="0" presId="urn:microsoft.com/office/officeart/2005/8/layout/orgChart1"/>
    <dgm:cxn modelId="{9255ED9A-99DD-4323-A3DF-4834A4DB2555}" srcId="{CC8CF0ED-3724-4049-B563-9A5BD479F8B7}" destId="{61CC93C4-2F10-4A40-9229-A537A5429C5E}" srcOrd="1" destOrd="0" parTransId="{0687F1DA-FB83-46DE-81E3-503B5FF12A2E}" sibTransId="{96C94912-2FF4-4188-A5CD-8BA3115FA538}"/>
    <dgm:cxn modelId="{4ECA46A1-E1FB-4F8B-985D-D8E9D308666F}" type="presOf" srcId="{61CC93C4-2F10-4A40-9229-A537A5429C5E}" destId="{E781FCBB-A6D9-4485-B828-974FB37FF7FF}" srcOrd="0" destOrd="0" presId="urn:microsoft.com/office/officeart/2005/8/layout/orgChart1"/>
    <dgm:cxn modelId="{3E7FE1A4-A03F-435D-ADD8-A5B375A19E51}" type="presOf" srcId="{9FE17ED6-0D86-461D-A6C5-03572102482D}" destId="{312B2A6B-48A9-444F-974C-F739E8EDC9EB}" srcOrd="1" destOrd="0" presId="urn:microsoft.com/office/officeart/2005/8/layout/orgChart1"/>
    <dgm:cxn modelId="{E5AA6FA5-5A4C-4AB9-8920-927B4F5CCFB8}" type="presOf" srcId="{6C8E0AA2-A027-4C91-A764-07C68F6313FD}" destId="{29D96E10-B7B5-4C29-A08D-0AEDD2EFEB39}" srcOrd="0" destOrd="0" presId="urn:microsoft.com/office/officeart/2005/8/layout/orgChart1"/>
    <dgm:cxn modelId="{DB9E1CB3-33E9-4526-8504-EF54A8C392C9}" type="presOf" srcId="{6C8E0AA2-A027-4C91-A764-07C68F6313FD}" destId="{2760EA86-7CB1-4EE4-9932-48386F974952}" srcOrd="1" destOrd="0" presId="urn:microsoft.com/office/officeart/2005/8/layout/orgChart1"/>
    <dgm:cxn modelId="{70F5F4B9-6880-46F6-8762-C5D40A2DD286}" type="presOf" srcId="{9FE17ED6-0D86-461D-A6C5-03572102482D}" destId="{7A677078-6557-4B6F-9CE9-1B6BD2EA2448}" srcOrd="0" destOrd="0" presId="urn:microsoft.com/office/officeart/2005/8/layout/orgChart1"/>
    <dgm:cxn modelId="{C7F24FBC-1CAF-4257-909F-5E098085810A}" type="presOf" srcId="{C8423E15-1B99-4034-8B83-28831C9C0941}" destId="{8B4F1D0E-38FC-4ECB-A335-2BF854F8C8F0}" srcOrd="1" destOrd="0" presId="urn:microsoft.com/office/officeart/2005/8/layout/orgChart1"/>
    <dgm:cxn modelId="{3BCF1BC4-66CE-476B-8ACD-20A33C3FB510}" type="presOf" srcId="{AAF5D3B5-1F41-4708-BC4E-6FF334EDFF3E}" destId="{11024358-2608-4E02-87C5-5FCA3D50811B}" srcOrd="0" destOrd="0" presId="urn:microsoft.com/office/officeart/2005/8/layout/orgChart1"/>
    <dgm:cxn modelId="{FCB4B4CA-E87B-409D-98C8-2A90383549BA}" type="presOf" srcId="{0687F1DA-FB83-46DE-81E3-503B5FF12A2E}" destId="{3438F44F-8C9C-4EB7-B526-C8A2A0036E44}" srcOrd="0" destOrd="0" presId="urn:microsoft.com/office/officeart/2005/8/layout/orgChart1"/>
    <dgm:cxn modelId="{783127D3-F70C-49B6-84CF-E99A84A86442}" srcId="{7864B3E7-C4E7-4C80-974C-199F6D3207AD}" destId="{CC8CF0ED-3724-4049-B563-9A5BD479F8B7}" srcOrd="0" destOrd="0" parTransId="{CAE39A30-7A59-4BE2-A54F-24D222A5C5C5}" sibTransId="{A4DC2ECD-6D62-4C9F-887F-96B11BBABE9E}"/>
    <dgm:cxn modelId="{F4EB66D5-8863-4930-855F-1922B3010238}" srcId="{9FE17ED6-0D86-461D-A6C5-03572102482D}" destId="{6C8E0AA2-A027-4C91-A764-07C68F6313FD}" srcOrd="0" destOrd="0" parTransId="{9C574733-206D-4F97-87D8-A07C755D1A14}" sibTransId="{8EB6FEFD-85B5-4939-B872-C479528A1AA7}"/>
    <dgm:cxn modelId="{1AA320E6-AD08-4875-A079-C20907FF68D0}" srcId="{CC8CF0ED-3724-4049-B563-9A5BD479F8B7}" destId="{AAF5D3B5-1F41-4708-BC4E-6FF334EDFF3E}" srcOrd="0" destOrd="0" parTransId="{37BBAD92-1E8F-4B76-A149-173B4C01EADA}" sibTransId="{1B061D97-BFBE-47ED-87BB-DE52F289E012}"/>
    <dgm:cxn modelId="{5A5356F2-FBE8-4E78-B25B-B4D54003D00F}" type="presOf" srcId="{991A517F-F00F-46A4-BA82-B0E8DE430E9E}" destId="{AA32E8BA-DA9C-49C1-AB1B-97047484D78C}" srcOrd="0" destOrd="0" presId="urn:microsoft.com/office/officeart/2005/8/layout/orgChart1"/>
    <dgm:cxn modelId="{646B11EA-62D8-4733-BE0A-B5AE5C0EDD4A}" type="presParOf" srcId="{F61049F6-4008-4680-9650-2668E7A8DB0E}" destId="{C6F9FBE4-DD90-41B7-9756-88364D81E80A}" srcOrd="0" destOrd="0" presId="urn:microsoft.com/office/officeart/2005/8/layout/orgChart1"/>
    <dgm:cxn modelId="{6338D37F-BAF2-4923-842A-8F8DEFEE74BC}" type="presParOf" srcId="{C6F9FBE4-DD90-41B7-9756-88364D81E80A}" destId="{7D63DFA5-9A93-412D-93F2-A2191798AC17}" srcOrd="0" destOrd="0" presId="urn:microsoft.com/office/officeart/2005/8/layout/orgChart1"/>
    <dgm:cxn modelId="{21B5CDB6-9AAE-4EC7-9292-E661B3CF68E1}" type="presParOf" srcId="{7D63DFA5-9A93-412D-93F2-A2191798AC17}" destId="{1FCB8A57-3A9B-4543-9775-7ACAE3719D65}" srcOrd="0" destOrd="0" presId="urn:microsoft.com/office/officeart/2005/8/layout/orgChart1"/>
    <dgm:cxn modelId="{A0D37066-B377-4559-B8B1-77399BC7DD08}" type="presParOf" srcId="{7D63DFA5-9A93-412D-93F2-A2191798AC17}" destId="{F13D698A-0D17-426F-9463-2B233A1F0CEA}" srcOrd="1" destOrd="0" presId="urn:microsoft.com/office/officeart/2005/8/layout/orgChart1"/>
    <dgm:cxn modelId="{D3DAB4CC-2714-4436-8C3A-7A7F7AD0EABF}" type="presParOf" srcId="{C6F9FBE4-DD90-41B7-9756-88364D81E80A}" destId="{CE84AA27-5BD9-4568-B2AB-88E2C8DF7A1F}" srcOrd="1" destOrd="0" presId="urn:microsoft.com/office/officeart/2005/8/layout/orgChart1"/>
    <dgm:cxn modelId="{7B2B8429-D5E5-4B12-985F-A80269A0116C}" type="presParOf" srcId="{CE84AA27-5BD9-4568-B2AB-88E2C8DF7A1F}" destId="{8255F901-1A66-47A8-8F7E-0D8C74676E0C}" srcOrd="0" destOrd="0" presId="urn:microsoft.com/office/officeart/2005/8/layout/orgChart1"/>
    <dgm:cxn modelId="{3C39ED7E-9C55-4E1E-A143-6925CF2C7D9C}" type="presParOf" srcId="{CE84AA27-5BD9-4568-B2AB-88E2C8DF7A1F}" destId="{7D3C83E5-DB1D-4C07-84C8-899C929567BC}" srcOrd="1" destOrd="0" presId="urn:microsoft.com/office/officeart/2005/8/layout/orgChart1"/>
    <dgm:cxn modelId="{7C9C7DB4-BCE4-42C1-85F9-06512A9745C5}" type="presParOf" srcId="{7D3C83E5-DB1D-4C07-84C8-899C929567BC}" destId="{83F093D3-1E3A-48C9-BEEC-D1414EE2587B}" srcOrd="0" destOrd="0" presId="urn:microsoft.com/office/officeart/2005/8/layout/orgChart1"/>
    <dgm:cxn modelId="{BDEB13B7-41CE-412A-82A2-C3BBD7C78068}" type="presParOf" srcId="{83F093D3-1E3A-48C9-BEEC-D1414EE2587B}" destId="{11024358-2608-4E02-87C5-5FCA3D50811B}" srcOrd="0" destOrd="0" presId="urn:microsoft.com/office/officeart/2005/8/layout/orgChart1"/>
    <dgm:cxn modelId="{EF78646A-BE96-4747-8D32-6885A48525B2}" type="presParOf" srcId="{83F093D3-1E3A-48C9-BEEC-D1414EE2587B}" destId="{12CDDE9C-CDBC-4584-9DF6-B0263AE92D3E}" srcOrd="1" destOrd="0" presId="urn:microsoft.com/office/officeart/2005/8/layout/orgChart1"/>
    <dgm:cxn modelId="{FC26C6A6-BD63-4E8B-942B-AF80E08B7A71}" type="presParOf" srcId="{7D3C83E5-DB1D-4C07-84C8-899C929567BC}" destId="{97B5E3BE-ECE0-4DAE-8A75-36239D36E6BE}" srcOrd="1" destOrd="0" presId="urn:microsoft.com/office/officeart/2005/8/layout/orgChart1"/>
    <dgm:cxn modelId="{348B1360-A679-447F-9F7C-F2936195A586}" type="presParOf" srcId="{7D3C83E5-DB1D-4C07-84C8-899C929567BC}" destId="{8741E93E-368A-4BA5-A21A-022C769EF9F1}" srcOrd="2" destOrd="0" presId="urn:microsoft.com/office/officeart/2005/8/layout/orgChart1"/>
    <dgm:cxn modelId="{F92F81EC-ABC5-4818-B302-B66B56675D07}" type="presParOf" srcId="{CE84AA27-5BD9-4568-B2AB-88E2C8DF7A1F}" destId="{3438F44F-8C9C-4EB7-B526-C8A2A0036E44}" srcOrd="2" destOrd="0" presId="urn:microsoft.com/office/officeart/2005/8/layout/orgChart1"/>
    <dgm:cxn modelId="{DE254B65-2E65-4D99-8D92-CCB76CA231D1}" type="presParOf" srcId="{CE84AA27-5BD9-4568-B2AB-88E2C8DF7A1F}" destId="{7B055839-9AED-4F16-B140-2843CB3E9E79}" srcOrd="3" destOrd="0" presId="urn:microsoft.com/office/officeart/2005/8/layout/orgChart1"/>
    <dgm:cxn modelId="{2586D054-43CA-4EE2-B016-B74807B28076}" type="presParOf" srcId="{7B055839-9AED-4F16-B140-2843CB3E9E79}" destId="{9FF33FF0-E2FD-4302-BFBE-973DDFD4FE59}" srcOrd="0" destOrd="0" presId="urn:microsoft.com/office/officeart/2005/8/layout/orgChart1"/>
    <dgm:cxn modelId="{030EA84D-25D4-4E85-9A88-5AD393B7A956}" type="presParOf" srcId="{9FF33FF0-E2FD-4302-BFBE-973DDFD4FE59}" destId="{E781FCBB-A6D9-4485-B828-974FB37FF7FF}" srcOrd="0" destOrd="0" presId="urn:microsoft.com/office/officeart/2005/8/layout/orgChart1"/>
    <dgm:cxn modelId="{9CDE8398-C812-475E-9BDF-4FD92A2ED2E2}" type="presParOf" srcId="{9FF33FF0-E2FD-4302-BFBE-973DDFD4FE59}" destId="{E221D041-73C3-46AF-955C-B3FC35A37078}" srcOrd="1" destOrd="0" presId="urn:microsoft.com/office/officeart/2005/8/layout/orgChart1"/>
    <dgm:cxn modelId="{3A090BF5-E224-45FD-A850-250C77C073F8}" type="presParOf" srcId="{7B055839-9AED-4F16-B140-2843CB3E9E79}" destId="{BE3E5424-22D4-4B08-838F-7F530354AC4F}" srcOrd="1" destOrd="0" presId="urn:microsoft.com/office/officeart/2005/8/layout/orgChart1"/>
    <dgm:cxn modelId="{04C02A44-F685-4F6D-A5AA-CF4FA429F6AF}" type="presParOf" srcId="{7B055839-9AED-4F16-B140-2843CB3E9E79}" destId="{22F1F558-CACE-4993-8A04-2676C81A44E2}" srcOrd="2" destOrd="0" presId="urn:microsoft.com/office/officeart/2005/8/layout/orgChart1"/>
    <dgm:cxn modelId="{D95760C6-B885-4456-818D-5AC4F21D4D8C}" type="presParOf" srcId="{CE84AA27-5BD9-4568-B2AB-88E2C8DF7A1F}" destId="{AA32E8BA-DA9C-49C1-AB1B-97047484D78C}" srcOrd="4" destOrd="0" presId="urn:microsoft.com/office/officeart/2005/8/layout/orgChart1"/>
    <dgm:cxn modelId="{F908843A-B7D5-485C-A03D-7D00158436C6}" type="presParOf" srcId="{CE84AA27-5BD9-4568-B2AB-88E2C8DF7A1F}" destId="{46A00ABC-5A26-4365-BF5F-8E17B3904E3D}" srcOrd="5" destOrd="0" presId="urn:microsoft.com/office/officeart/2005/8/layout/orgChart1"/>
    <dgm:cxn modelId="{AC68C019-6231-44FB-9CD8-9396F4303D20}" type="presParOf" srcId="{46A00ABC-5A26-4365-BF5F-8E17B3904E3D}" destId="{9598A5CD-A1F9-47FB-8F8A-4FB9B4803DC4}" srcOrd="0" destOrd="0" presId="urn:microsoft.com/office/officeart/2005/8/layout/orgChart1"/>
    <dgm:cxn modelId="{7A4BC246-91AE-418B-B0BB-D88BCC046561}" type="presParOf" srcId="{9598A5CD-A1F9-47FB-8F8A-4FB9B4803DC4}" destId="{4551C0EC-94E0-4E92-B01B-D86159D2F61E}" srcOrd="0" destOrd="0" presId="urn:microsoft.com/office/officeart/2005/8/layout/orgChart1"/>
    <dgm:cxn modelId="{F7A0E07A-EC30-4766-8AD2-7BD911D9AECC}" type="presParOf" srcId="{9598A5CD-A1F9-47FB-8F8A-4FB9B4803DC4}" destId="{8B4F1D0E-38FC-4ECB-A335-2BF854F8C8F0}" srcOrd="1" destOrd="0" presId="urn:microsoft.com/office/officeart/2005/8/layout/orgChart1"/>
    <dgm:cxn modelId="{92B0FA46-06B3-4A7D-A962-0CA550D420C7}" type="presParOf" srcId="{46A00ABC-5A26-4365-BF5F-8E17B3904E3D}" destId="{9DB49A26-E181-4AAE-9574-090E69003AE1}" srcOrd="1" destOrd="0" presId="urn:microsoft.com/office/officeart/2005/8/layout/orgChart1"/>
    <dgm:cxn modelId="{B6B829C7-8ADB-4A2E-9BE6-6B824615CA2E}" type="presParOf" srcId="{46A00ABC-5A26-4365-BF5F-8E17B3904E3D}" destId="{5D73E21B-2179-4AD9-9738-5E06BD0F6F88}" srcOrd="2" destOrd="0" presId="urn:microsoft.com/office/officeart/2005/8/layout/orgChart1"/>
    <dgm:cxn modelId="{41BA2251-360E-4E97-AC9C-2D383163C88C}" type="presParOf" srcId="{C6F9FBE4-DD90-41B7-9756-88364D81E80A}" destId="{3AE97243-3403-4F96-941E-44F97B32A45F}" srcOrd="2" destOrd="0" presId="urn:microsoft.com/office/officeart/2005/8/layout/orgChart1"/>
    <dgm:cxn modelId="{9BCCB221-E6D2-474C-A542-56C55E4B7CED}" type="presParOf" srcId="{F61049F6-4008-4680-9650-2668E7A8DB0E}" destId="{A989F440-2484-485F-90E0-5148D5270F16}" srcOrd="1" destOrd="0" presId="urn:microsoft.com/office/officeart/2005/8/layout/orgChart1"/>
    <dgm:cxn modelId="{D9EA6B88-4C3F-4A88-9283-5A28C68DE9BC}" type="presParOf" srcId="{A989F440-2484-485F-90E0-5148D5270F16}" destId="{278493F9-5080-409B-B6BF-752D966B1496}" srcOrd="0" destOrd="0" presId="urn:microsoft.com/office/officeart/2005/8/layout/orgChart1"/>
    <dgm:cxn modelId="{88452781-86A7-4E7E-A87D-F55D971F63F2}" type="presParOf" srcId="{278493F9-5080-409B-B6BF-752D966B1496}" destId="{7A677078-6557-4B6F-9CE9-1B6BD2EA2448}" srcOrd="0" destOrd="0" presId="urn:microsoft.com/office/officeart/2005/8/layout/orgChart1"/>
    <dgm:cxn modelId="{9158E9C4-A4BD-4C34-8105-14C2B0DE5298}" type="presParOf" srcId="{278493F9-5080-409B-B6BF-752D966B1496}" destId="{312B2A6B-48A9-444F-974C-F739E8EDC9EB}" srcOrd="1" destOrd="0" presId="urn:microsoft.com/office/officeart/2005/8/layout/orgChart1"/>
    <dgm:cxn modelId="{0711CAB8-F904-4DE1-8E94-7CDC552C3542}" type="presParOf" srcId="{A989F440-2484-485F-90E0-5148D5270F16}" destId="{0BFEEAD1-8853-41D7-8DBD-D1428A775FB1}" srcOrd="1" destOrd="0" presId="urn:microsoft.com/office/officeart/2005/8/layout/orgChart1"/>
    <dgm:cxn modelId="{68C7F0C4-A10F-45FF-87A5-706BC3F703E7}" type="presParOf" srcId="{0BFEEAD1-8853-41D7-8DBD-D1428A775FB1}" destId="{CAEBEB44-6A6B-49C7-BCBE-CC114081C0E4}" srcOrd="0" destOrd="0" presId="urn:microsoft.com/office/officeart/2005/8/layout/orgChart1"/>
    <dgm:cxn modelId="{3D7C8D3C-23FC-4BCE-A9A0-C304F3541861}" type="presParOf" srcId="{0BFEEAD1-8853-41D7-8DBD-D1428A775FB1}" destId="{55F68937-739E-4ECC-80D1-A8BB9955BF89}" srcOrd="1" destOrd="0" presId="urn:microsoft.com/office/officeart/2005/8/layout/orgChart1"/>
    <dgm:cxn modelId="{BA206B7A-B913-476B-84AE-E14B36DD315F}" type="presParOf" srcId="{55F68937-739E-4ECC-80D1-A8BB9955BF89}" destId="{98D41A57-DE58-4DED-9610-1D4740789909}" srcOrd="0" destOrd="0" presId="urn:microsoft.com/office/officeart/2005/8/layout/orgChart1"/>
    <dgm:cxn modelId="{09DF2B7B-6C12-417A-9416-B1761804D5DD}" type="presParOf" srcId="{98D41A57-DE58-4DED-9610-1D4740789909}" destId="{29D96E10-B7B5-4C29-A08D-0AEDD2EFEB39}" srcOrd="0" destOrd="0" presId="urn:microsoft.com/office/officeart/2005/8/layout/orgChart1"/>
    <dgm:cxn modelId="{A2765115-69A1-4D92-A015-4DE13CBF918E}" type="presParOf" srcId="{98D41A57-DE58-4DED-9610-1D4740789909}" destId="{2760EA86-7CB1-4EE4-9932-48386F974952}" srcOrd="1" destOrd="0" presId="urn:microsoft.com/office/officeart/2005/8/layout/orgChart1"/>
    <dgm:cxn modelId="{437C8C25-A499-42A0-8C2D-D4CDFBA50DE3}" type="presParOf" srcId="{55F68937-739E-4ECC-80D1-A8BB9955BF89}" destId="{14220A27-E6C9-4CF5-B78E-1D871D64F628}" srcOrd="1" destOrd="0" presId="urn:microsoft.com/office/officeart/2005/8/layout/orgChart1"/>
    <dgm:cxn modelId="{8300543A-2785-48F8-8593-669B0E766B71}" type="presParOf" srcId="{55F68937-739E-4ECC-80D1-A8BB9955BF89}" destId="{C7B18BFC-8048-4AAC-9A6F-11D5BF9C4E9A}" srcOrd="2" destOrd="0" presId="urn:microsoft.com/office/officeart/2005/8/layout/orgChart1"/>
    <dgm:cxn modelId="{62D587CF-D202-40D5-A7FC-514802CD0F1C}" type="presParOf" srcId="{0BFEEAD1-8853-41D7-8DBD-D1428A775FB1}" destId="{C0987FCD-3754-4028-9DF7-EAFC8BBB78A7}" srcOrd="2" destOrd="0" presId="urn:microsoft.com/office/officeart/2005/8/layout/orgChart1"/>
    <dgm:cxn modelId="{FE6A3742-F44A-4AA5-89E8-D8851CBCC8EC}" type="presParOf" srcId="{0BFEEAD1-8853-41D7-8DBD-D1428A775FB1}" destId="{38A6DFF1-3FA2-46AC-895A-760682034625}" srcOrd="3" destOrd="0" presId="urn:microsoft.com/office/officeart/2005/8/layout/orgChart1"/>
    <dgm:cxn modelId="{D1A0A3E0-365C-49D4-A190-5F2998E6307D}" type="presParOf" srcId="{38A6DFF1-3FA2-46AC-895A-760682034625}" destId="{18A70C6D-DA1F-48A6-93F3-BC4652312AB7}" srcOrd="0" destOrd="0" presId="urn:microsoft.com/office/officeart/2005/8/layout/orgChart1"/>
    <dgm:cxn modelId="{9DAFCC94-9019-4E7B-B140-2E63672826BB}" type="presParOf" srcId="{18A70C6D-DA1F-48A6-93F3-BC4652312AB7}" destId="{03B73CE6-3237-4B08-A6B6-745E242AD857}" srcOrd="0" destOrd="0" presId="urn:microsoft.com/office/officeart/2005/8/layout/orgChart1"/>
    <dgm:cxn modelId="{9388DCC5-7197-4A1B-AE07-DDABE2666ADC}" type="presParOf" srcId="{18A70C6D-DA1F-48A6-93F3-BC4652312AB7}" destId="{ADC2044A-207B-400B-B6A1-370ED6A1FDA0}" srcOrd="1" destOrd="0" presId="urn:microsoft.com/office/officeart/2005/8/layout/orgChart1"/>
    <dgm:cxn modelId="{B333FBEA-BE5B-4A86-81A7-887271A6DEC5}" type="presParOf" srcId="{38A6DFF1-3FA2-46AC-895A-760682034625}" destId="{F2400DEE-3953-4A79-9143-764DA175678B}" srcOrd="1" destOrd="0" presId="urn:microsoft.com/office/officeart/2005/8/layout/orgChart1"/>
    <dgm:cxn modelId="{17FF1887-6870-45CA-94E6-E4615E9F02FB}" type="presParOf" srcId="{38A6DFF1-3FA2-46AC-895A-760682034625}" destId="{1BBBFC38-B95C-4F87-BA1A-E3C0C41D3891}" srcOrd="2" destOrd="0" presId="urn:microsoft.com/office/officeart/2005/8/layout/orgChart1"/>
    <dgm:cxn modelId="{E4530C0C-C13D-476E-9ED1-F373F725CF8C}" type="presParOf" srcId="{A989F440-2484-485F-90E0-5148D5270F16}" destId="{619F143F-4EB4-4212-BEC7-F0FE2B3E4DB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864B3E7-C4E7-4C80-974C-199F6D3207AD}" type="doc">
      <dgm:prSet loTypeId="urn:microsoft.com/office/officeart/2005/8/layout/orgChart1" loCatId="hierarchy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de-DE"/>
        </a:p>
      </dgm:t>
    </dgm:pt>
    <dgm:pt modelId="{CC8CF0ED-3724-4049-B563-9A5BD479F8B7}">
      <dgm:prSet phldrT="[Text]"/>
      <dgm:spPr/>
      <dgm:t>
        <a:bodyPr/>
        <a:lstStyle/>
        <a:p>
          <a:r>
            <a:rPr lang="de-DE" dirty="0"/>
            <a:t>Auslandsstudium</a:t>
          </a:r>
        </a:p>
      </dgm:t>
    </dgm:pt>
    <dgm:pt modelId="{CAE39A30-7A59-4BE2-A54F-24D222A5C5C5}" type="parTrans" cxnId="{783127D3-F70C-49B6-84CF-E99A84A86442}">
      <dgm:prSet/>
      <dgm:spPr/>
      <dgm:t>
        <a:bodyPr/>
        <a:lstStyle/>
        <a:p>
          <a:endParaRPr lang="de-DE"/>
        </a:p>
      </dgm:t>
    </dgm:pt>
    <dgm:pt modelId="{A4DC2ECD-6D62-4C9F-887F-96B11BBABE9E}" type="sibTrans" cxnId="{783127D3-F70C-49B6-84CF-E99A84A86442}">
      <dgm:prSet/>
      <dgm:spPr/>
      <dgm:t>
        <a:bodyPr/>
        <a:lstStyle/>
        <a:p>
          <a:endParaRPr lang="de-DE"/>
        </a:p>
      </dgm:t>
    </dgm:pt>
    <dgm:pt modelId="{AAF5D3B5-1F41-4708-BC4E-6FF334EDFF3E}">
      <dgm:prSet phldrT="[Text]"/>
      <dgm:spPr/>
      <dgm:t>
        <a:bodyPr/>
        <a:lstStyle/>
        <a:p>
          <a:r>
            <a:rPr lang="de-DE" dirty="0"/>
            <a:t>Hochschulpartnerschaften</a:t>
          </a:r>
        </a:p>
      </dgm:t>
    </dgm:pt>
    <dgm:pt modelId="{37BBAD92-1E8F-4B76-A149-173B4C01EADA}" type="parTrans" cxnId="{1AA320E6-AD08-4875-A079-C20907FF68D0}">
      <dgm:prSet/>
      <dgm:spPr/>
      <dgm:t>
        <a:bodyPr/>
        <a:lstStyle/>
        <a:p>
          <a:endParaRPr lang="de-DE"/>
        </a:p>
      </dgm:t>
    </dgm:pt>
    <dgm:pt modelId="{1B061D97-BFBE-47ED-87BB-DE52F289E012}" type="sibTrans" cxnId="{1AA320E6-AD08-4875-A079-C20907FF68D0}">
      <dgm:prSet/>
      <dgm:spPr/>
      <dgm:t>
        <a:bodyPr/>
        <a:lstStyle/>
        <a:p>
          <a:endParaRPr lang="de-DE"/>
        </a:p>
      </dgm:t>
    </dgm:pt>
    <dgm:pt modelId="{9FE17ED6-0D86-461D-A6C5-03572102482D}">
      <dgm:prSet/>
      <dgm:spPr/>
      <dgm:t>
        <a:bodyPr/>
        <a:lstStyle/>
        <a:p>
          <a:r>
            <a:rPr lang="de-DE" dirty="0"/>
            <a:t>Auslandspraktikum</a:t>
          </a:r>
        </a:p>
      </dgm:t>
    </dgm:pt>
    <dgm:pt modelId="{2BCB2A92-447F-4735-990F-C9760244717C}" type="parTrans" cxnId="{2399F649-F88B-4A36-8576-D32A3AE45EBC}">
      <dgm:prSet/>
      <dgm:spPr/>
      <dgm:t>
        <a:bodyPr/>
        <a:lstStyle/>
        <a:p>
          <a:endParaRPr lang="de-DE"/>
        </a:p>
      </dgm:t>
    </dgm:pt>
    <dgm:pt modelId="{FF8DF8E1-25E6-4141-BC46-A6F1FDFC282D}" type="sibTrans" cxnId="{2399F649-F88B-4A36-8576-D32A3AE45EBC}">
      <dgm:prSet/>
      <dgm:spPr/>
      <dgm:t>
        <a:bodyPr/>
        <a:lstStyle/>
        <a:p>
          <a:endParaRPr lang="de-DE"/>
        </a:p>
      </dgm:t>
    </dgm:pt>
    <dgm:pt modelId="{C8423E15-1B99-4034-8B83-28831C9C0941}">
      <dgm:prSet/>
      <dgm:spPr/>
      <dgm:t>
        <a:bodyPr/>
        <a:lstStyle/>
        <a:p>
          <a:r>
            <a:rPr lang="de-DE" dirty="0"/>
            <a:t>individuell organisiertes Auslandsstudium</a:t>
          </a:r>
        </a:p>
      </dgm:t>
    </dgm:pt>
    <dgm:pt modelId="{991A517F-F00F-46A4-BA82-B0E8DE430E9E}" type="parTrans" cxnId="{0640EF0F-49F4-42CD-85F0-A110DF13FDCB}">
      <dgm:prSet/>
      <dgm:spPr/>
      <dgm:t>
        <a:bodyPr/>
        <a:lstStyle/>
        <a:p>
          <a:endParaRPr lang="de-DE"/>
        </a:p>
      </dgm:t>
    </dgm:pt>
    <dgm:pt modelId="{0F98D0CD-E25B-4786-A6DC-9602ECF43ABE}" type="sibTrans" cxnId="{0640EF0F-49F4-42CD-85F0-A110DF13FDCB}">
      <dgm:prSet/>
      <dgm:spPr/>
      <dgm:t>
        <a:bodyPr/>
        <a:lstStyle/>
        <a:p>
          <a:endParaRPr lang="de-DE"/>
        </a:p>
      </dgm:t>
    </dgm:pt>
    <dgm:pt modelId="{61CC93C4-2F10-4A40-9229-A537A5429C5E}">
      <dgm:prSet/>
      <dgm:spPr/>
      <dgm:t>
        <a:bodyPr/>
        <a:lstStyle/>
        <a:p>
          <a:r>
            <a:rPr lang="de-DE" dirty="0"/>
            <a:t>Erasmuspartnerschaften</a:t>
          </a:r>
        </a:p>
      </dgm:t>
    </dgm:pt>
    <dgm:pt modelId="{0687F1DA-FB83-46DE-81E3-503B5FF12A2E}" type="parTrans" cxnId="{9255ED9A-99DD-4323-A3DF-4834A4DB2555}">
      <dgm:prSet/>
      <dgm:spPr/>
      <dgm:t>
        <a:bodyPr/>
        <a:lstStyle/>
        <a:p>
          <a:endParaRPr lang="de-DE"/>
        </a:p>
      </dgm:t>
    </dgm:pt>
    <dgm:pt modelId="{96C94912-2FF4-4188-A5CD-8BA3115FA538}" type="sibTrans" cxnId="{9255ED9A-99DD-4323-A3DF-4834A4DB2555}">
      <dgm:prSet/>
      <dgm:spPr/>
      <dgm:t>
        <a:bodyPr/>
        <a:lstStyle/>
        <a:p>
          <a:endParaRPr lang="de-DE"/>
        </a:p>
      </dgm:t>
    </dgm:pt>
    <dgm:pt modelId="{6C8E0AA2-A027-4C91-A764-07C68F6313FD}">
      <dgm:prSet/>
      <dgm:spPr/>
      <dgm:t>
        <a:bodyPr/>
        <a:lstStyle/>
        <a:p>
          <a:r>
            <a:rPr lang="de-DE" dirty="0"/>
            <a:t>Erasmuspraktikum</a:t>
          </a:r>
        </a:p>
      </dgm:t>
    </dgm:pt>
    <dgm:pt modelId="{9C574733-206D-4F97-87D8-A07C755D1A14}" type="parTrans" cxnId="{F4EB66D5-8863-4930-855F-1922B3010238}">
      <dgm:prSet/>
      <dgm:spPr/>
      <dgm:t>
        <a:bodyPr/>
        <a:lstStyle/>
        <a:p>
          <a:endParaRPr lang="de-DE"/>
        </a:p>
      </dgm:t>
    </dgm:pt>
    <dgm:pt modelId="{8EB6FEFD-85B5-4939-B872-C479528A1AA7}" type="sibTrans" cxnId="{F4EB66D5-8863-4930-855F-1922B3010238}">
      <dgm:prSet/>
      <dgm:spPr/>
      <dgm:t>
        <a:bodyPr/>
        <a:lstStyle/>
        <a:p>
          <a:endParaRPr lang="de-DE"/>
        </a:p>
      </dgm:t>
    </dgm:pt>
    <dgm:pt modelId="{A1C433BC-3E4C-4A1A-90C1-DF5471F19287}">
      <dgm:prSet/>
      <dgm:spPr/>
      <dgm:t>
        <a:bodyPr/>
        <a:lstStyle/>
        <a:p>
          <a:r>
            <a:rPr lang="de-DE" dirty="0"/>
            <a:t>Praktikum außerhalb von Erasmus</a:t>
          </a:r>
        </a:p>
      </dgm:t>
    </dgm:pt>
    <dgm:pt modelId="{AD383678-42A1-4FD3-8DF0-0C2C9EE0C0C1}" type="parTrans" cxnId="{08709506-21F4-4FA6-B882-925BB8B7E2C6}">
      <dgm:prSet/>
      <dgm:spPr/>
      <dgm:t>
        <a:bodyPr/>
        <a:lstStyle/>
        <a:p>
          <a:endParaRPr lang="de-DE"/>
        </a:p>
      </dgm:t>
    </dgm:pt>
    <dgm:pt modelId="{7FB5A549-7FD7-46B5-B540-EAABCD751003}" type="sibTrans" cxnId="{08709506-21F4-4FA6-B882-925BB8B7E2C6}">
      <dgm:prSet/>
      <dgm:spPr/>
      <dgm:t>
        <a:bodyPr/>
        <a:lstStyle/>
        <a:p>
          <a:endParaRPr lang="de-DE"/>
        </a:p>
      </dgm:t>
    </dgm:pt>
    <dgm:pt modelId="{F61049F6-4008-4680-9650-2668E7A8DB0E}" type="pres">
      <dgm:prSet presAssocID="{7864B3E7-C4E7-4C80-974C-199F6D3207A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6F9FBE4-DD90-41B7-9756-88364D81E80A}" type="pres">
      <dgm:prSet presAssocID="{CC8CF0ED-3724-4049-B563-9A5BD479F8B7}" presName="hierRoot1" presStyleCnt="0">
        <dgm:presLayoutVars>
          <dgm:hierBranch val="init"/>
        </dgm:presLayoutVars>
      </dgm:prSet>
      <dgm:spPr/>
    </dgm:pt>
    <dgm:pt modelId="{7D63DFA5-9A93-412D-93F2-A2191798AC17}" type="pres">
      <dgm:prSet presAssocID="{CC8CF0ED-3724-4049-B563-9A5BD479F8B7}" presName="rootComposite1" presStyleCnt="0"/>
      <dgm:spPr/>
    </dgm:pt>
    <dgm:pt modelId="{1FCB8A57-3A9B-4543-9775-7ACAE3719D65}" type="pres">
      <dgm:prSet presAssocID="{CC8CF0ED-3724-4049-B563-9A5BD479F8B7}" presName="rootText1" presStyleLbl="node0" presStyleIdx="0" presStyleCnt="2">
        <dgm:presLayoutVars>
          <dgm:chPref val="3"/>
        </dgm:presLayoutVars>
      </dgm:prSet>
      <dgm:spPr/>
    </dgm:pt>
    <dgm:pt modelId="{F13D698A-0D17-426F-9463-2B233A1F0CEA}" type="pres">
      <dgm:prSet presAssocID="{CC8CF0ED-3724-4049-B563-9A5BD479F8B7}" presName="rootConnector1" presStyleLbl="node1" presStyleIdx="0" presStyleCnt="0"/>
      <dgm:spPr/>
    </dgm:pt>
    <dgm:pt modelId="{CE84AA27-5BD9-4568-B2AB-88E2C8DF7A1F}" type="pres">
      <dgm:prSet presAssocID="{CC8CF0ED-3724-4049-B563-9A5BD479F8B7}" presName="hierChild2" presStyleCnt="0"/>
      <dgm:spPr/>
    </dgm:pt>
    <dgm:pt modelId="{8255F901-1A66-47A8-8F7E-0D8C74676E0C}" type="pres">
      <dgm:prSet presAssocID="{37BBAD92-1E8F-4B76-A149-173B4C01EADA}" presName="Name37" presStyleLbl="parChTrans1D2" presStyleIdx="0" presStyleCnt="5"/>
      <dgm:spPr/>
    </dgm:pt>
    <dgm:pt modelId="{7D3C83E5-DB1D-4C07-84C8-899C929567BC}" type="pres">
      <dgm:prSet presAssocID="{AAF5D3B5-1F41-4708-BC4E-6FF334EDFF3E}" presName="hierRoot2" presStyleCnt="0">
        <dgm:presLayoutVars>
          <dgm:hierBranch val="init"/>
        </dgm:presLayoutVars>
      </dgm:prSet>
      <dgm:spPr/>
    </dgm:pt>
    <dgm:pt modelId="{83F093D3-1E3A-48C9-BEEC-D1414EE2587B}" type="pres">
      <dgm:prSet presAssocID="{AAF5D3B5-1F41-4708-BC4E-6FF334EDFF3E}" presName="rootComposite" presStyleCnt="0"/>
      <dgm:spPr/>
    </dgm:pt>
    <dgm:pt modelId="{11024358-2608-4E02-87C5-5FCA3D50811B}" type="pres">
      <dgm:prSet presAssocID="{AAF5D3B5-1F41-4708-BC4E-6FF334EDFF3E}" presName="rootText" presStyleLbl="node2" presStyleIdx="0" presStyleCnt="5">
        <dgm:presLayoutVars>
          <dgm:chPref val="3"/>
        </dgm:presLayoutVars>
      </dgm:prSet>
      <dgm:spPr/>
    </dgm:pt>
    <dgm:pt modelId="{12CDDE9C-CDBC-4584-9DF6-B0263AE92D3E}" type="pres">
      <dgm:prSet presAssocID="{AAF5D3B5-1F41-4708-BC4E-6FF334EDFF3E}" presName="rootConnector" presStyleLbl="node2" presStyleIdx="0" presStyleCnt="5"/>
      <dgm:spPr/>
    </dgm:pt>
    <dgm:pt modelId="{97B5E3BE-ECE0-4DAE-8A75-36239D36E6BE}" type="pres">
      <dgm:prSet presAssocID="{AAF5D3B5-1F41-4708-BC4E-6FF334EDFF3E}" presName="hierChild4" presStyleCnt="0"/>
      <dgm:spPr/>
    </dgm:pt>
    <dgm:pt modelId="{8741E93E-368A-4BA5-A21A-022C769EF9F1}" type="pres">
      <dgm:prSet presAssocID="{AAF5D3B5-1F41-4708-BC4E-6FF334EDFF3E}" presName="hierChild5" presStyleCnt="0"/>
      <dgm:spPr/>
    </dgm:pt>
    <dgm:pt modelId="{3438F44F-8C9C-4EB7-B526-C8A2A0036E44}" type="pres">
      <dgm:prSet presAssocID="{0687F1DA-FB83-46DE-81E3-503B5FF12A2E}" presName="Name37" presStyleLbl="parChTrans1D2" presStyleIdx="1" presStyleCnt="5"/>
      <dgm:spPr/>
    </dgm:pt>
    <dgm:pt modelId="{7B055839-9AED-4F16-B140-2843CB3E9E79}" type="pres">
      <dgm:prSet presAssocID="{61CC93C4-2F10-4A40-9229-A537A5429C5E}" presName="hierRoot2" presStyleCnt="0">
        <dgm:presLayoutVars>
          <dgm:hierBranch val="init"/>
        </dgm:presLayoutVars>
      </dgm:prSet>
      <dgm:spPr/>
    </dgm:pt>
    <dgm:pt modelId="{9FF33FF0-E2FD-4302-BFBE-973DDFD4FE59}" type="pres">
      <dgm:prSet presAssocID="{61CC93C4-2F10-4A40-9229-A537A5429C5E}" presName="rootComposite" presStyleCnt="0"/>
      <dgm:spPr/>
    </dgm:pt>
    <dgm:pt modelId="{E781FCBB-A6D9-4485-B828-974FB37FF7FF}" type="pres">
      <dgm:prSet presAssocID="{61CC93C4-2F10-4A40-9229-A537A5429C5E}" presName="rootText" presStyleLbl="node2" presStyleIdx="1" presStyleCnt="5">
        <dgm:presLayoutVars>
          <dgm:chPref val="3"/>
        </dgm:presLayoutVars>
      </dgm:prSet>
      <dgm:spPr/>
    </dgm:pt>
    <dgm:pt modelId="{E221D041-73C3-46AF-955C-B3FC35A37078}" type="pres">
      <dgm:prSet presAssocID="{61CC93C4-2F10-4A40-9229-A537A5429C5E}" presName="rootConnector" presStyleLbl="node2" presStyleIdx="1" presStyleCnt="5"/>
      <dgm:spPr/>
    </dgm:pt>
    <dgm:pt modelId="{BE3E5424-22D4-4B08-838F-7F530354AC4F}" type="pres">
      <dgm:prSet presAssocID="{61CC93C4-2F10-4A40-9229-A537A5429C5E}" presName="hierChild4" presStyleCnt="0"/>
      <dgm:spPr/>
    </dgm:pt>
    <dgm:pt modelId="{22F1F558-CACE-4993-8A04-2676C81A44E2}" type="pres">
      <dgm:prSet presAssocID="{61CC93C4-2F10-4A40-9229-A537A5429C5E}" presName="hierChild5" presStyleCnt="0"/>
      <dgm:spPr/>
    </dgm:pt>
    <dgm:pt modelId="{AA32E8BA-DA9C-49C1-AB1B-97047484D78C}" type="pres">
      <dgm:prSet presAssocID="{991A517F-F00F-46A4-BA82-B0E8DE430E9E}" presName="Name37" presStyleLbl="parChTrans1D2" presStyleIdx="2" presStyleCnt="5"/>
      <dgm:spPr/>
    </dgm:pt>
    <dgm:pt modelId="{46A00ABC-5A26-4365-BF5F-8E17B3904E3D}" type="pres">
      <dgm:prSet presAssocID="{C8423E15-1B99-4034-8B83-28831C9C0941}" presName="hierRoot2" presStyleCnt="0">
        <dgm:presLayoutVars>
          <dgm:hierBranch val="init"/>
        </dgm:presLayoutVars>
      </dgm:prSet>
      <dgm:spPr/>
    </dgm:pt>
    <dgm:pt modelId="{9598A5CD-A1F9-47FB-8F8A-4FB9B4803DC4}" type="pres">
      <dgm:prSet presAssocID="{C8423E15-1B99-4034-8B83-28831C9C0941}" presName="rootComposite" presStyleCnt="0"/>
      <dgm:spPr/>
    </dgm:pt>
    <dgm:pt modelId="{4551C0EC-94E0-4E92-B01B-D86159D2F61E}" type="pres">
      <dgm:prSet presAssocID="{C8423E15-1B99-4034-8B83-28831C9C0941}" presName="rootText" presStyleLbl="node2" presStyleIdx="2" presStyleCnt="5">
        <dgm:presLayoutVars>
          <dgm:chPref val="3"/>
        </dgm:presLayoutVars>
      </dgm:prSet>
      <dgm:spPr/>
    </dgm:pt>
    <dgm:pt modelId="{8B4F1D0E-38FC-4ECB-A335-2BF854F8C8F0}" type="pres">
      <dgm:prSet presAssocID="{C8423E15-1B99-4034-8B83-28831C9C0941}" presName="rootConnector" presStyleLbl="node2" presStyleIdx="2" presStyleCnt="5"/>
      <dgm:spPr/>
    </dgm:pt>
    <dgm:pt modelId="{9DB49A26-E181-4AAE-9574-090E69003AE1}" type="pres">
      <dgm:prSet presAssocID="{C8423E15-1B99-4034-8B83-28831C9C0941}" presName="hierChild4" presStyleCnt="0"/>
      <dgm:spPr/>
    </dgm:pt>
    <dgm:pt modelId="{5D73E21B-2179-4AD9-9738-5E06BD0F6F88}" type="pres">
      <dgm:prSet presAssocID="{C8423E15-1B99-4034-8B83-28831C9C0941}" presName="hierChild5" presStyleCnt="0"/>
      <dgm:spPr/>
    </dgm:pt>
    <dgm:pt modelId="{3AE97243-3403-4F96-941E-44F97B32A45F}" type="pres">
      <dgm:prSet presAssocID="{CC8CF0ED-3724-4049-B563-9A5BD479F8B7}" presName="hierChild3" presStyleCnt="0"/>
      <dgm:spPr/>
    </dgm:pt>
    <dgm:pt modelId="{A989F440-2484-485F-90E0-5148D5270F16}" type="pres">
      <dgm:prSet presAssocID="{9FE17ED6-0D86-461D-A6C5-03572102482D}" presName="hierRoot1" presStyleCnt="0">
        <dgm:presLayoutVars>
          <dgm:hierBranch val="init"/>
        </dgm:presLayoutVars>
      </dgm:prSet>
      <dgm:spPr/>
    </dgm:pt>
    <dgm:pt modelId="{278493F9-5080-409B-B6BF-752D966B1496}" type="pres">
      <dgm:prSet presAssocID="{9FE17ED6-0D86-461D-A6C5-03572102482D}" presName="rootComposite1" presStyleCnt="0"/>
      <dgm:spPr/>
    </dgm:pt>
    <dgm:pt modelId="{7A677078-6557-4B6F-9CE9-1B6BD2EA2448}" type="pres">
      <dgm:prSet presAssocID="{9FE17ED6-0D86-461D-A6C5-03572102482D}" presName="rootText1" presStyleLbl="node0" presStyleIdx="1" presStyleCnt="2">
        <dgm:presLayoutVars>
          <dgm:chPref val="3"/>
        </dgm:presLayoutVars>
      </dgm:prSet>
      <dgm:spPr/>
    </dgm:pt>
    <dgm:pt modelId="{312B2A6B-48A9-444F-974C-F739E8EDC9EB}" type="pres">
      <dgm:prSet presAssocID="{9FE17ED6-0D86-461D-A6C5-03572102482D}" presName="rootConnector1" presStyleLbl="node1" presStyleIdx="0" presStyleCnt="0"/>
      <dgm:spPr/>
    </dgm:pt>
    <dgm:pt modelId="{0BFEEAD1-8853-41D7-8DBD-D1428A775FB1}" type="pres">
      <dgm:prSet presAssocID="{9FE17ED6-0D86-461D-A6C5-03572102482D}" presName="hierChild2" presStyleCnt="0"/>
      <dgm:spPr/>
    </dgm:pt>
    <dgm:pt modelId="{CAEBEB44-6A6B-49C7-BCBE-CC114081C0E4}" type="pres">
      <dgm:prSet presAssocID="{9C574733-206D-4F97-87D8-A07C755D1A14}" presName="Name37" presStyleLbl="parChTrans1D2" presStyleIdx="3" presStyleCnt="5"/>
      <dgm:spPr/>
    </dgm:pt>
    <dgm:pt modelId="{55F68937-739E-4ECC-80D1-A8BB9955BF89}" type="pres">
      <dgm:prSet presAssocID="{6C8E0AA2-A027-4C91-A764-07C68F6313FD}" presName="hierRoot2" presStyleCnt="0">
        <dgm:presLayoutVars>
          <dgm:hierBranch val="init"/>
        </dgm:presLayoutVars>
      </dgm:prSet>
      <dgm:spPr/>
    </dgm:pt>
    <dgm:pt modelId="{98D41A57-DE58-4DED-9610-1D4740789909}" type="pres">
      <dgm:prSet presAssocID="{6C8E0AA2-A027-4C91-A764-07C68F6313FD}" presName="rootComposite" presStyleCnt="0"/>
      <dgm:spPr/>
    </dgm:pt>
    <dgm:pt modelId="{29D96E10-B7B5-4C29-A08D-0AEDD2EFEB39}" type="pres">
      <dgm:prSet presAssocID="{6C8E0AA2-A027-4C91-A764-07C68F6313FD}" presName="rootText" presStyleLbl="node2" presStyleIdx="3" presStyleCnt="5">
        <dgm:presLayoutVars>
          <dgm:chPref val="3"/>
        </dgm:presLayoutVars>
      </dgm:prSet>
      <dgm:spPr/>
    </dgm:pt>
    <dgm:pt modelId="{2760EA86-7CB1-4EE4-9932-48386F974952}" type="pres">
      <dgm:prSet presAssocID="{6C8E0AA2-A027-4C91-A764-07C68F6313FD}" presName="rootConnector" presStyleLbl="node2" presStyleIdx="3" presStyleCnt="5"/>
      <dgm:spPr/>
    </dgm:pt>
    <dgm:pt modelId="{14220A27-E6C9-4CF5-B78E-1D871D64F628}" type="pres">
      <dgm:prSet presAssocID="{6C8E0AA2-A027-4C91-A764-07C68F6313FD}" presName="hierChild4" presStyleCnt="0"/>
      <dgm:spPr/>
    </dgm:pt>
    <dgm:pt modelId="{C7B18BFC-8048-4AAC-9A6F-11D5BF9C4E9A}" type="pres">
      <dgm:prSet presAssocID="{6C8E0AA2-A027-4C91-A764-07C68F6313FD}" presName="hierChild5" presStyleCnt="0"/>
      <dgm:spPr/>
    </dgm:pt>
    <dgm:pt modelId="{C0987FCD-3754-4028-9DF7-EAFC8BBB78A7}" type="pres">
      <dgm:prSet presAssocID="{AD383678-42A1-4FD3-8DF0-0C2C9EE0C0C1}" presName="Name37" presStyleLbl="parChTrans1D2" presStyleIdx="4" presStyleCnt="5"/>
      <dgm:spPr/>
    </dgm:pt>
    <dgm:pt modelId="{38A6DFF1-3FA2-46AC-895A-760682034625}" type="pres">
      <dgm:prSet presAssocID="{A1C433BC-3E4C-4A1A-90C1-DF5471F19287}" presName="hierRoot2" presStyleCnt="0">
        <dgm:presLayoutVars>
          <dgm:hierBranch val="init"/>
        </dgm:presLayoutVars>
      </dgm:prSet>
      <dgm:spPr/>
    </dgm:pt>
    <dgm:pt modelId="{18A70C6D-DA1F-48A6-93F3-BC4652312AB7}" type="pres">
      <dgm:prSet presAssocID="{A1C433BC-3E4C-4A1A-90C1-DF5471F19287}" presName="rootComposite" presStyleCnt="0"/>
      <dgm:spPr/>
    </dgm:pt>
    <dgm:pt modelId="{03B73CE6-3237-4B08-A6B6-745E242AD857}" type="pres">
      <dgm:prSet presAssocID="{A1C433BC-3E4C-4A1A-90C1-DF5471F19287}" presName="rootText" presStyleLbl="node2" presStyleIdx="4" presStyleCnt="5" custLinFactNeighborY="-556">
        <dgm:presLayoutVars>
          <dgm:chPref val="3"/>
        </dgm:presLayoutVars>
      </dgm:prSet>
      <dgm:spPr/>
    </dgm:pt>
    <dgm:pt modelId="{ADC2044A-207B-400B-B6A1-370ED6A1FDA0}" type="pres">
      <dgm:prSet presAssocID="{A1C433BC-3E4C-4A1A-90C1-DF5471F19287}" presName="rootConnector" presStyleLbl="node2" presStyleIdx="4" presStyleCnt="5"/>
      <dgm:spPr/>
    </dgm:pt>
    <dgm:pt modelId="{F2400DEE-3953-4A79-9143-764DA175678B}" type="pres">
      <dgm:prSet presAssocID="{A1C433BC-3E4C-4A1A-90C1-DF5471F19287}" presName="hierChild4" presStyleCnt="0"/>
      <dgm:spPr/>
    </dgm:pt>
    <dgm:pt modelId="{1BBBFC38-B95C-4F87-BA1A-E3C0C41D3891}" type="pres">
      <dgm:prSet presAssocID="{A1C433BC-3E4C-4A1A-90C1-DF5471F19287}" presName="hierChild5" presStyleCnt="0"/>
      <dgm:spPr/>
    </dgm:pt>
    <dgm:pt modelId="{619F143F-4EB4-4212-BEC7-F0FE2B3E4DBF}" type="pres">
      <dgm:prSet presAssocID="{9FE17ED6-0D86-461D-A6C5-03572102482D}" presName="hierChild3" presStyleCnt="0"/>
      <dgm:spPr/>
    </dgm:pt>
  </dgm:ptLst>
  <dgm:cxnLst>
    <dgm:cxn modelId="{08709506-21F4-4FA6-B882-925BB8B7E2C6}" srcId="{9FE17ED6-0D86-461D-A6C5-03572102482D}" destId="{A1C433BC-3E4C-4A1A-90C1-DF5471F19287}" srcOrd="1" destOrd="0" parTransId="{AD383678-42A1-4FD3-8DF0-0C2C9EE0C0C1}" sibTransId="{7FB5A549-7FD7-46B5-B540-EAABCD751003}"/>
    <dgm:cxn modelId="{0640EF0F-49F4-42CD-85F0-A110DF13FDCB}" srcId="{CC8CF0ED-3724-4049-B563-9A5BD479F8B7}" destId="{C8423E15-1B99-4034-8B83-28831C9C0941}" srcOrd="2" destOrd="0" parTransId="{991A517F-F00F-46A4-BA82-B0E8DE430E9E}" sibTransId="{0F98D0CD-E25B-4786-A6DC-9602ECF43ABE}"/>
    <dgm:cxn modelId="{7F5A272F-C3B0-488A-ADD3-3780806F8FA3}" type="presOf" srcId="{AD383678-42A1-4FD3-8DF0-0C2C9EE0C0C1}" destId="{C0987FCD-3754-4028-9DF7-EAFC8BBB78A7}" srcOrd="0" destOrd="0" presId="urn:microsoft.com/office/officeart/2005/8/layout/orgChart1"/>
    <dgm:cxn modelId="{0CA89A33-224F-42B1-A869-5A2C39A47CD7}" type="presOf" srcId="{9C574733-206D-4F97-87D8-A07C755D1A14}" destId="{CAEBEB44-6A6B-49C7-BCBE-CC114081C0E4}" srcOrd="0" destOrd="0" presId="urn:microsoft.com/office/officeart/2005/8/layout/orgChart1"/>
    <dgm:cxn modelId="{F28B9C40-175A-4521-8E8F-AB2BECF904B5}" type="presOf" srcId="{A1C433BC-3E4C-4A1A-90C1-DF5471F19287}" destId="{03B73CE6-3237-4B08-A6B6-745E242AD857}" srcOrd="0" destOrd="0" presId="urn:microsoft.com/office/officeart/2005/8/layout/orgChart1"/>
    <dgm:cxn modelId="{6FEF9445-EE30-475C-8A9C-11AF850E4783}" type="presOf" srcId="{6C8E0AA2-A027-4C91-A764-07C68F6313FD}" destId="{29D96E10-B7B5-4C29-A08D-0AEDD2EFEB39}" srcOrd="0" destOrd="0" presId="urn:microsoft.com/office/officeart/2005/8/layout/orgChart1"/>
    <dgm:cxn modelId="{2399F649-F88B-4A36-8576-D32A3AE45EBC}" srcId="{7864B3E7-C4E7-4C80-974C-199F6D3207AD}" destId="{9FE17ED6-0D86-461D-A6C5-03572102482D}" srcOrd="1" destOrd="0" parTransId="{2BCB2A92-447F-4735-990F-C9760244717C}" sibTransId="{FF8DF8E1-25E6-4141-BC46-A6F1FDFC282D}"/>
    <dgm:cxn modelId="{56582D6F-E49D-4C18-855F-782B7935BCDF}" type="presOf" srcId="{9FE17ED6-0D86-461D-A6C5-03572102482D}" destId="{312B2A6B-48A9-444F-974C-F739E8EDC9EB}" srcOrd="1" destOrd="0" presId="urn:microsoft.com/office/officeart/2005/8/layout/orgChart1"/>
    <dgm:cxn modelId="{644B1376-1202-4F22-BB90-9ABB2F440B97}" type="presOf" srcId="{AAF5D3B5-1F41-4708-BC4E-6FF334EDFF3E}" destId="{11024358-2608-4E02-87C5-5FCA3D50811B}" srcOrd="0" destOrd="0" presId="urn:microsoft.com/office/officeart/2005/8/layout/orgChart1"/>
    <dgm:cxn modelId="{3326C377-9D5E-4FF6-A950-B05ECA348CDC}" type="presOf" srcId="{9FE17ED6-0D86-461D-A6C5-03572102482D}" destId="{7A677078-6557-4B6F-9CE9-1B6BD2EA2448}" srcOrd="0" destOrd="0" presId="urn:microsoft.com/office/officeart/2005/8/layout/orgChart1"/>
    <dgm:cxn modelId="{6DCBB288-4C37-46F3-8D66-C82E2B974D20}" type="presOf" srcId="{CC8CF0ED-3724-4049-B563-9A5BD479F8B7}" destId="{1FCB8A57-3A9B-4543-9775-7ACAE3719D65}" srcOrd="0" destOrd="0" presId="urn:microsoft.com/office/officeart/2005/8/layout/orgChart1"/>
    <dgm:cxn modelId="{87EF568B-D72D-4537-B986-1734A62FD2A3}" type="presOf" srcId="{AAF5D3B5-1F41-4708-BC4E-6FF334EDFF3E}" destId="{12CDDE9C-CDBC-4584-9DF6-B0263AE92D3E}" srcOrd="1" destOrd="0" presId="urn:microsoft.com/office/officeart/2005/8/layout/orgChart1"/>
    <dgm:cxn modelId="{9A535599-C9AC-4757-A6A4-2EB681091890}" type="presOf" srcId="{61CC93C4-2F10-4A40-9229-A537A5429C5E}" destId="{E781FCBB-A6D9-4485-B828-974FB37FF7FF}" srcOrd="0" destOrd="0" presId="urn:microsoft.com/office/officeart/2005/8/layout/orgChart1"/>
    <dgm:cxn modelId="{9255ED9A-99DD-4323-A3DF-4834A4DB2555}" srcId="{CC8CF0ED-3724-4049-B563-9A5BD479F8B7}" destId="{61CC93C4-2F10-4A40-9229-A537A5429C5E}" srcOrd="1" destOrd="0" parTransId="{0687F1DA-FB83-46DE-81E3-503B5FF12A2E}" sibTransId="{96C94912-2FF4-4188-A5CD-8BA3115FA538}"/>
    <dgm:cxn modelId="{B72CA8AC-732F-4BED-819A-19E60A64F2CB}" type="presOf" srcId="{7864B3E7-C4E7-4C80-974C-199F6D3207AD}" destId="{F61049F6-4008-4680-9650-2668E7A8DB0E}" srcOrd="0" destOrd="0" presId="urn:microsoft.com/office/officeart/2005/8/layout/orgChart1"/>
    <dgm:cxn modelId="{CCE79FBC-B340-4166-BB4C-61ED93F18197}" type="presOf" srcId="{A1C433BC-3E4C-4A1A-90C1-DF5471F19287}" destId="{ADC2044A-207B-400B-B6A1-370ED6A1FDA0}" srcOrd="1" destOrd="0" presId="urn:microsoft.com/office/officeart/2005/8/layout/orgChart1"/>
    <dgm:cxn modelId="{EEF210BE-FB38-4909-AB8F-748FC41C848B}" type="presOf" srcId="{991A517F-F00F-46A4-BA82-B0E8DE430E9E}" destId="{AA32E8BA-DA9C-49C1-AB1B-97047484D78C}" srcOrd="0" destOrd="0" presId="urn:microsoft.com/office/officeart/2005/8/layout/orgChart1"/>
    <dgm:cxn modelId="{C44088C1-E052-43F0-A6AC-120830EBB017}" type="presOf" srcId="{CC8CF0ED-3724-4049-B563-9A5BD479F8B7}" destId="{F13D698A-0D17-426F-9463-2B233A1F0CEA}" srcOrd="1" destOrd="0" presId="urn:microsoft.com/office/officeart/2005/8/layout/orgChart1"/>
    <dgm:cxn modelId="{89832DC7-7434-41E3-9CB5-4FD0D5D76112}" type="presOf" srcId="{61CC93C4-2F10-4A40-9229-A537A5429C5E}" destId="{E221D041-73C3-46AF-955C-B3FC35A37078}" srcOrd="1" destOrd="0" presId="urn:microsoft.com/office/officeart/2005/8/layout/orgChart1"/>
    <dgm:cxn modelId="{15192ACA-12C2-4A78-B1E7-EA958E0A8D96}" type="presOf" srcId="{0687F1DA-FB83-46DE-81E3-503B5FF12A2E}" destId="{3438F44F-8C9C-4EB7-B526-C8A2A0036E44}" srcOrd="0" destOrd="0" presId="urn:microsoft.com/office/officeart/2005/8/layout/orgChart1"/>
    <dgm:cxn modelId="{F18DAECD-989F-4D44-91DA-D7EECFD75B44}" type="presOf" srcId="{C8423E15-1B99-4034-8B83-28831C9C0941}" destId="{8B4F1D0E-38FC-4ECB-A335-2BF854F8C8F0}" srcOrd="1" destOrd="0" presId="urn:microsoft.com/office/officeart/2005/8/layout/orgChart1"/>
    <dgm:cxn modelId="{783127D3-F70C-49B6-84CF-E99A84A86442}" srcId="{7864B3E7-C4E7-4C80-974C-199F6D3207AD}" destId="{CC8CF0ED-3724-4049-B563-9A5BD479F8B7}" srcOrd="0" destOrd="0" parTransId="{CAE39A30-7A59-4BE2-A54F-24D222A5C5C5}" sibTransId="{A4DC2ECD-6D62-4C9F-887F-96B11BBABE9E}"/>
    <dgm:cxn modelId="{F4EB66D5-8863-4930-855F-1922B3010238}" srcId="{9FE17ED6-0D86-461D-A6C5-03572102482D}" destId="{6C8E0AA2-A027-4C91-A764-07C68F6313FD}" srcOrd="0" destOrd="0" parTransId="{9C574733-206D-4F97-87D8-A07C755D1A14}" sibTransId="{8EB6FEFD-85B5-4939-B872-C479528A1AA7}"/>
    <dgm:cxn modelId="{698CD5D5-E8C6-49A6-AD03-2C8CA2C6B7E3}" type="presOf" srcId="{37BBAD92-1E8F-4B76-A149-173B4C01EADA}" destId="{8255F901-1A66-47A8-8F7E-0D8C74676E0C}" srcOrd="0" destOrd="0" presId="urn:microsoft.com/office/officeart/2005/8/layout/orgChart1"/>
    <dgm:cxn modelId="{1AA320E6-AD08-4875-A079-C20907FF68D0}" srcId="{CC8CF0ED-3724-4049-B563-9A5BD479F8B7}" destId="{AAF5D3B5-1F41-4708-BC4E-6FF334EDFF3E}" srcOrd="0" destOrd="0" parTransId="{37BBAD92-1E8F-4B76-A149-173B4C01EADA}" sibTransId="{1B061D97-BFBE-47ED-87BB-DE52F289E012}"/>
    <dgm:cxn modelId="{96AF0EE8-228D-4941-94B4-10FE320E2CB8}" type="presOf" srcId="{6C8E0AA2-A027-4C91-A764-07C68F6313FD}" destId="{2760EA86-7CB1-4EE4-9932-48386F974952}" srcOrd="1" destOrd="0" presId="urn:microsoft.com/office/officeart/2005/8/layout/orgChart1"/>
    <dgm:cxn modelId="{9EDE18FC-CD27-4B42-ABC6-24A76075A13E}" type="presOf" srcId="{C8423E15-1B99-4034-8B83-28831C9C0941}" destId="{4551C0EC-94E0-4E92-B01B-D86159D2F61E}" srcOrd="0" destOrd="0" presId="urn:microsoft.com/office/officeart/2005/8/layout/orgChart1"/>
    <dgm:cxn modelId="{84D641A9-4434-4EE7-81E9-7BE9B0BF5E91}" type="presParOf" srcId="{F61049F6-4008-4680-9650-2668E7A8DB0E}" destId="{C6F9FBE4-DD90-41B7-9756-88364D81E80A}" srcOrd="0" destOrd="0" presId="urn:microsoft.com/office/officeart/2005/8/layout/orgChart1"/>
    <dgm:cxn modelId="{6B1543D5-7EF8-44A4-B78A-7C66ED176D6F}" type="presParOf" srcId="{C6F9FBE4-DD90-41B7-9756-88364D81E80A}" destId="{7D63DFA5-9A93-412D-93F2-A2191798AC17}" srcOrd="0" destOrd="0" presId="urn:microsoft.com/office/officeart/2005/8/layout/orgChart1"/>
    <dgm:cxn modelId="{EB297812-EDD9-4D08-BC1F-F6A509C6B737}" type="presParOf" srcId="{7D63DFA5-9A93-412D-93F2-A2191798AC17}" destId="{1FCB8A57-3A9B-4543-9775-7ACAE3719D65}" srcOrd="0" destOrd="0" presId="urn:microsoft.com/office/officeart/2005/8/layout/orgChart1"/>
    <dgm:cxn modelId="{07CE3759-2DA7-4922-B41F-1516991828DA}" type="presParOf" srcId="{7D63DFA5-9A93-412D-93F2-A2191798AC17}" destId="{F13D698A-0D17-426F-9463-2B233A1F0CEA}" srcOrd="1" destOrd="0" presId="urn:microsoft.com/office/officeart/2005/8/layout/orgChart1"/>
    <dgm:cxn modelId="{CCF85719-72A1-4B17-94B4-EE8EC6329BF0}" type="presParOf" srcId="{C6F9FBE4-DD90-41B7-9756-88364D81E80A}" destId="{CE84AA27-5BD9-4568-B2AB-88E2C8DF7A1F}" srcOrd="1" destOrd="0" presId="urn:microsoft.com/office/officeart/2005/8/layout/orgChart1"/>
    <dgm:cxn modelId="{A25F9529-8F2F-44F4-BFCC-9F628D9AE250}" type="presParOf" srcId="{CE84AA27-5BD9-4568-B2AB-88E2C8DF7A1F}" destId="{8255F901-1A66-47A8-8F7E-0D8C74676E0C}" srcOrd="0" destOrd="0" presId="urn:microsoft.com/office/officeart/2005/8/layout/orgChart1"/>
    <dgm:cxn modelId="{D790188A-584E-4FF3-9BD3-ABFEFC9B0CCD}" type="presParOf" srcId="{CE84AA27-5BD9-4568-B2AB-88E2C8DF7A1F}" destId="{7D3C83E5-DB1D-4C07-84C8-899C929567BC}" srcOrd="1" destOrd="0" presId="urn:microsoft.com/office/officeart/2005/8/layout/orgChart1"/>
    <dgm:cxn modelId="{0866E0D7-E19D-4D6E-BB14-FC43216AA541}" type="presParOf" srcId="{7D3C83E5-DB1D-4C07-84C8-899C929567BC}" destId="{83F093D3-1E3A-48C9-BEEC-D1414EE2587B}" srcOrd="0" destOrd="0" presId="urn:microsoft.com/office/officeart/2005/8/layout/orgChart1"/>
    <dgm:cxn modelId="{5CF19ABC-F0F6-4107-BAC4-C8DB6452A16C}" type="presParOf" srcId="{83F093D3-1E3A-48C9-BEEC-D1414EE2587B}" destId="{11024358-2608-4E02-87C5-5FCA3D50811B}" srcOrd="0" destOrd="0" presId="urn:microsoft.com/office/officeart/2005/8/layout/orgChart1"/>
    <dgm:cxn modelId="{A98DF085-4368-44BB-9FA9-643D9F95C537}" type="presParOf" srcId="{83F093D3-1E3A-48C9-BEEC-D1414EE2587B}" destId="{12CDDE9C-CDBC-4584-9DF6-B0263AE92D3E}" srcOrd="1" destOrd="0" presId="urn:microsoft.com/office/officeart/2005/8/layout/orgChart1"/>
    <dgm:cxn modelId="{BC7F3C0E-20D0-4ABE-9B35-F01D7BF29A4A}" type="presParOf" srcId="{7D3C83E5-DB1D-4C07-84C8-899C929567BC}" destId="{97B5E3BE-ECE0-4DAE-8A75-36239D36E6BE}" srcOrd="1" destOrd="0" presId="urn:microsoft.com/office/officeart/2005/8/layout/orgChart1"/>
    <dgm:cxn modelId="{B3E1AF3B-4EBD-41B7-ABBF-5686B3273774}" type="presParOf" srcId="{7D3C83E5-DB1D-4C07-84C8-899C929567BC}" destId="{8741E93E-368A-4BA5-A21A-022C769EF9F1}" srcOrd="2" destOrd="0" presId="urn:microsoft.com/office/officeart/2005/8/layout/orgChart1"/>
    <dgm:cxn modelId="{8D02B4BE-3EE5-41A7-A384-D41C13CDDFF4}" type="presParOf" srcId="{CE84AA27-5BD9-4568-B2AB-88E2C8DF7A1F}" destId="{3438F44F-8C9C-4EB7-B526-C8A2A0036E44}" srcOrd="2" destOrd="0" presId="urn:microsoft.com/office/officeart/2005/8/layout/orgChart1"/>
    <dgm:cxn modelId="{D3C11608-9C8F-4588-AAA8-25D62933EB3C}" type="presParOf" srcId="{CE84AA27-5BD9-4568-B2AB-88E2C8DF7A1F}" destId="{7B055839-9AED-4F16-B140-2843CB3E9E79}" srcOrd="3" destOrd="0" presId="urn:microsoft.com/office/officeart/2005/8/layout/orgChart1"/>
    <dgm:cxn modelId="{6E39F299-3123-445C-8C38-D2A5094DE0CA}" type="presParOf" srcId="{7B055839-9AED-4F16-B140-2843CB3E9E79}" destId="{9FF33FF0-E2FD-4302-BFBE-973DDFD4FE59}" srcOrd="0" destOrd="0" presId="urn:microsoft.com/office/officeart/2005/8/layout/orgChart1"/>
    <dgm:cxn modelId="{DAD9586E-D20E-499B-9929-52AAD7B4C7C1}" type="presParOf" srcId="{9FF33FF0-E2FD-4302-BFBE-973DDFD4FE59}" destId="{E781FCBB-A6D9-4485-B828-974FB37FF7FF}" srcOrd="0" destOrd="0" presId="urn:microsoft.com/office/officeart/2005/8/layout/orgChart1"/>
    <dgm:cxn modelId="{F4EC4519-3D6B-481C-860D-D3906BB91CDF}" type="presParOf" srcId="{9FF33FF0-E2FD-4302-BFBE-973DDFD4FE59}" destId="{E221D041-73C3-46AF-955C-B3FC35A37078}" srcOrd="1" destOrd="0" presId="urn:microsoft.com/office/officeart/2005/8/layout/orgChart1"/>
    <dgm:cxn modelId="{EE48E4BB-929D-46D5-B4E9-8C9C847447F1}" type="presParOf" srcId="{7B055839-9AED-4F16-B140-2843CB3E9E79}" destId="{BE3E5424-22D4-4B08-838F-7F530354AC4F}" srcOrd="1" destOrd="0" presId="urn:microsoft.com/office/officeart/2005/8/layout/orgChart1"/>
    <dgm:cxn modelId="{C4345BD9-D233-411B-8B41-EF6E9AD77506}" type="presParOf" srcId="{7B055839-9AED-4F16-B140-2843CB3E9E79}" destId="{22F1F558-CACE-4993-8A04-2676C81A44E2}" srcOrd="2" destOrd="0" presId="urn:microsoft.com/office/officeart/2005/8/layout/orgChart1"/>
    <dgm:cxn modelId="{085494C2-32E9-43A9-8AA6-0A99EE8D8027}" type="presParOf" srcId="{CE84AA27-5BD9-4568-B2AB-88E2C8DF7A1F}" destId="{AA32E8BA-DA9C-49C1-AB1B-97047484D78C}" srcOrd="4" destOrd="0" presId="urn:microsoft.com/office/officeart/2005/8/layout/orgChart1"/>
    <dgm:cxn modelId="{49AE1484-40C3-413B-980D-3A2C32B10BA9}" type="presParOf" srcId="{CE84AA27-5BD9-4568-B2AB-88E2C8DF7A1F}" destId="{46A00ABC-5A26-4365-BF5F-8E17B3904E3D}" srcOrd="5" destOrd="0" presId="urn:microsoft.com/office/officeart/2005/8/layout/orgChart1"/>
    <dgm:cxn modelId="{5D5DEC28-C0B1-483E-AC03-969299AC0591}" type="presParOf" srcId="{46A00ABC-5A26-4365-BF5F-8E17B3904E3D}" destId="{9598A5CD-A1F9-47FB-8F8A-4FB9B4803DC4}" srcOrd="0" destOrd="0" presId="urn:microsoft.com/office/officeart/2005/8/layout/orgChart1"/>
    <dgm:cxn modelId="{2CF8A750-8BF9-41BA-980B-F48D400192B7}" type="presParOf" srcId="{9598A5CD-A1F9-47FB-8F8A-4FB9B4803DC4}" destId="{4551C0EC-94E0-4E92-B01B-D86159D2F61E}" srcOrd="0" destOrd="0" presId="urn:microsoft.com/office/officeart/2005/8/layout/orgChart1"/>
    <dgm:cxn modelId="{0C335356-2D7D-4F93-8728-0DE800E95BFC}" type="presParOf" srcId="{9598A5CD-A1F9-47FB-8F8A-4FB9B4803DC4}" destId="{8B4F1D0E-38FC-4ECB-A335-2BF854F8C8F0}" srcOrd="1" destOrd="0" presId="urn:microsoft.com/office/officeart/2005/8/layout/orgChart1"/>
    <dgm:cxn modelId="{D484042E-688D-4C64-8328-EAA00678821D}" type="presParOf" srcId="{46A00ABC-5A26-4365-BF5F-8E17B3904E3D}" destId="{9DB49A26-E181-4AAE-9574-090E69003AE1}" srcOrd="1" destOrd="0" presId="urn:microsoft.com/office/officeart/2005/8/layout/orgChart1"/>
    <dgm:cxn modelId="{1B72128F-D9C7-4623-BCA2-C73CE615F4F4}" type="presParOf" srcId="{46A00ABC-5A26-4365-BF5F-8E17B3904E3D}" destId="{5D73E21B-2179-4AD9-9738-5E06BD0F6F88}" srcOrd="2" destOrd="0" presId="urn:microsoft.com/office/officeart/2005/8/layout/orgChart1"/>
    <dgm:cxn modelId="{F5D9F867-C81F-4694-8395-33218134C200}" type="presParOf" srcId="{C6F9FBE4-DD90-41B7-9756-88364D81E80A}" destId="{3AE97243-3403-4F96-941E-44F97B32A45F}" srcOrd="2" destOrd="0" presId="urn:microsoft.com/office/officeart/2005/8/layout/orgChart1"/>
    <dgm:cxn modelId="{1F5DD6F6-119E-46AC-8C50-E828B963F50A}" type="presParOf" srcId="{F61049F6-4008-4680-9650-2668E7A8DB0E}" destId="{A989F440-2484-485F-90E0-5148D5270F16}" srcOrd="1" destOrd="0" presId="urn:microsoft.com/office/officeart/2005/8/layout/orgChart1"/>
    <dgm:cxn modelId="{1788A762-1AE6-4F46-A77F-0544A49D751F}" type="presParOf" srcId="{A989F440-2484-485F-90E0-5148D5270F16}" destId="{278493F9-5080-409B-B6BF-752D966B1496}" srcOrd="0" destOrd="0" presId="urn:microsoft.com/office/officeart/2005/8/layout/orgChart1"/>
    <dgm:cxn modelId="{CE4B11DF-4F8D-4EFB-82FB-8FD805AB09FF}" type="presParOf" srcId="{278493F9-5080-409B-B6BF-752D966B1496}" destId="{7A677078-6557-4B6F-9CE9-1B6BD2EA2448}" srcOrd="0" destOrd="0" presId="urn:microsoft.com/office/officeart/2005/8/layout/orgChart1"/>
    <dgm:cxn modelId="{26131D87-34D0-46F3-829C-5B62317E7062}" type="presParOf" srcId="{278493F9-5080-409B-B6BF-752D966B1496}" destId="{312B2A6B-48A9-444F-974C-F739E8EDC9EB}" srcOrd="1" destOrd="0" presId="urn:microsoft.com/office/officeart/2005/8/layout/orgChart1"/>
    <dgm:cxn modelId="{EFA7F76F-629A-4BC7-87A1-CE5E75B65D8B}" type="presParOf" srcId="{A989F440-2484-485F-90E0-5148D5270F16}" destId="{0BFEEAD1-8853-41D7-8DBD-D1428A775FB1}" srcOrd="1" destOrd="0" presId="urn:microsoft.com/office/officeart/2005/8/layout/orgChart1"/>
    <dgm:cxn modelId="{7A4B54C4-B7D3-4CBE-9331-0B8D2AFA8C5C}" type="presParOf" srcId="{0BFEEAD1-8853-41D7-8DBD-D1428A775FB1}" destId="{CAEBEB44-6A6B-49C7-BCBE-CC114081C0E4}" srcOrd="0" destOrd="0" presId="urn:microsoft.com/office/officeart/2005/8/layout/orgChart1"/>
    <dgm:cxn modelId="{D68083DC-7FAB-4B1F-905D-899C2DE43706}" type="presParOf" srcId="{0BFEEAD1-8853-41D7-8DBD-D1428A775FB1}" destId="{55F68937-739E-4ECC-80D1-A8BB9955BF89}" srcOrd="1" destOrd="0" presId="urn:microsoft.com/office/officeart/2005/8/layout/orgChart1"/>
    <dgm:cxn modelId="{88574F1C-ECE8-4529-8FF2-E83164005872}" type="presParOf" srcId="{55F68937-739E-4ECC-80D1-A8BB9955BF89}" destId="{98D41A57-DE58-4DED-9610-1D4740789909}" srcOrd="0" destOrd="0" presId="urn:microsoft.com/office/officeart/2005/8/layout/orgChart1"/>
    <dgm:cxn modelId="{237F07DD-F74B-482B-995D-645A13948D22}" type="presParOf" srcId="{98D41A57-DE58-4DED-9610-1D4740789909}" destId="{29D96E10-B7B5-4C29-A08D-0AEDD2EFEB39}" srcOrd="0" destOrd="0" presId="urn:microsoft.com/office/officeart/2005/8/layout/orgChart1"/>
    <dgm:cxn modelId="{B7F063B1-6F2F-4DC1-8433-3F2549389F74}" type="presParOf" srcId="{98D41A57-DE58-4DED-9610-1D4740789909}" destId="{2760EA86-7CB1-4EE4-9932-48386F974952}" srcOrd="1" destOrd="0" presId="urn:microsoft.com/office/officeart/2005/8/layout/orgChart1"/>
    <dgm:cxn modelId="{D1065333-AC8F-42C4-A770-B19DABCBB718}" type="presParOf" srcId="{55F68937-739E-4ECC-80D1-A8BB9955BF89}" destId="{14220A27-E6C9-4CF5-B78E-1D871D64F628}" srcOrd="1" destOrd="0" presId="urn:microsoft.com/office/officeart/2005/8/layout/orgChart1"/>
    <dgm:cxn modelId="{B1A869A8-65AF-4E41-95C6-CF8B1FE3A8F9}" type="presParOf" srcId="{55F68937-739E-4ECC-80D1-A8BB9955BF89}" destId="{C7B18BFC-8048-4AAC-9A6F-11D5BF9C4E9A}" srcOrd="2" destOrd="0" presId="urn:microsoft.com/office/officeart/2005/8/layout/orgChart1"/>
    <dgm:cxn modelId="{AB7D14FA-2C5A-44A9-A68C-2F127BA64CEF}" type="presParOf" srcId="{0BFEEAD1-8853-41D7-8DBD-D1428A775FB1}" destId="{C0987FCD-3754-4028-9DF7-EAFC8BBB78A7}" srcOrd="2" destOrd="0" presId="urn:microsoft.com/office/officeart/2005/8/layout/orgChart1"/>
    <dgm:cxn modelId="{8083812A-1BE9-40FC-9B9F-9C0586E5BA39}" type="presParOf" srcId="{0BFEEAD1-8853-41D7-8DBD-D1428A775FB1}" destId="{38A6DFF1-3FA2-46AC-895A-760682034625}" srcOrd="3" destOrd="0" presId="urn:microsoft.com/office/officeart/2005/8/layout/orgChart1"/>
    <dgm:cxn modelId="{9301BB72-F951-4E9F-91DD-A97E9BB8220E}" type="presParOf" srcId="{38A6DFF1-3FA2-46AC-895A-760682034625}" destId="{18A70C6D-DA1F-48A6-93F3-BC4652312AB7}" srcOrd="0" destOrd="0" presId="urn:microsoft.com/office/officeart/2005/8/layout/orgChart1"/>
    <dgm:cxn modelId="{02E6900B-53EA-495A-84B0-E46260CCAB54}" type="presParOf" srcId="{18A70C6D-DA1F-48A6-93F3-BC4652312AB7}" destId="{03B73CE6-3237-4B08-A6B6-745E242AD857}" srcOrd="0" destOrd="0" presId="urn:microsoft.com/office/officeart/2005/8/layout/orgChart1"/>
    <dgm:cxn modelId="{722D27A2-4169-46EA-8EE2-2DB7C2BF75D2}" type="presParOf" srcId="{18A70C6D-DA1F-48A6-93F3-BC4652312AB7}" destId="{ADC2044A-207B-400B-B6A1-370ED6A1FDA0}" srcOrd="1" destOrd="0" presId="urn:microsoft.com/office/officeart/2005/8/layout/orgChart1"/>
    <dgm:cxn modelId="{1577609F-7F76-4DEC-BD72-B409265813F8}" type="presParOf" srcId="{38A6DFF1-3FA2-46AC-895A-760682034625}" destId="{F2400DEE-3953-4A79-9143-764DA175678B}" srcOrd="1" destOrd="0" presId="urn:microsoft.com/office/officeart/2005/8/layout/orgChart1"/>
    <dgm:cxn modelId="{6F4330D1-012D-4DCF-8EA1-C79F9CAF5617}" type="presParOf" srcId="{38A6DFF1-3FA2-46AC-895A-760682034625}" destId="{1BBBFC38-B95C-4F87-BA1A-E3C0C41D3891}" srcOrd="2" destOrd="0" presId="urn:microsoft.com/office/officeart/2005/8/layout/orgChart1"/>
    <dgm:cxn modelId="{C23F2D5D-49BF-4B16-ADB8-192D6340B604}" type="presParOf" srcId="{A989F440-2484-485F-90E0-5148D5270F16}" destId="{619F143F-4EB4-4212-BEC7-F0FE2B3E4DB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987FCD-3754-4028-9DF7-EAFC8BBB78A7}">
      <dsp:nvSpPr>
        <dsp:cNvPr id="0" name=""/>
        <dsp:cNvSpPr/>
      </dsp:nvSpPr>
      <dsp:spPr>
        <a:xfrm>
          <a:off x="9216250" y="3152957"/>
          <a:ext cx="1177453" cy="4032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941"/>
              </a:lnTo>
              <a:lnTo>
                <a:pt x="1177453" y="198941"/>
              </a:lnTo>
              <a:lnTo>
                <a:pt x="1177453" y="403292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EBEB44-6A6B-49C7-BCBE-CC114081C0E4}">
      <dsp:nvSpPr>
        <dsp:cNvPr id="0" name=""/>
        <dsp:cNvSpPr/>
      </dsp:nvSpPr>
      <dsp:spPr>
        <a:xfrm>
          <a:off x="8038796" y="3152957"/>
          <a:ext cx="1177453" cy="408702"/>
        </a:xfrm>
        <a:custGeom>
          <a:avLst/>
          <a:gdLst/>
          <a:ahLst/>
          <a:cxnLst/>
          <a:rect l="0" t="0" r="0" b="0"/>
          <a:pathLst>
            <a:path>
              <a:moveTo>
                <a:pt x="1177453" y="0"/>
              </a:moveTo>
              <a:lnTo>
                <a:pt x="1177453" y="204351"/>
              </a:lnTo>
              <a:lnTo>
                <a:pt x="0" y="204351"/>
              </a:lnTo>
              <a:lnTo>
                <a:pt x="0" y="408702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32E8BA-DA9C-49C1-AB1B-97047484D78C}">
      <dsp:nvSpPr>
        <dsp:cNvPr id="0" name=""/>
        <dsp:cNvSpPr/>
      </dsp:nvSpPr>
      <dsp:spPr>
        <a:xfrm>
          <a:off x="3328981" y="3152957"/>
          <a:ext cx="2354907" cy="408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351"/>
              </a:lnTo>
              <a:lnTo>
                <a:pt x="2354907" y="204351"/>
              </a:lnTo>
              <a:lnTo>
                <a:pt x="2354907" y="408702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38F44F-8C9C-4EB7-B526-C8A2A0036E44}">
      <dsp:nvSpPr>
        <dsp:cNvPr id="0" name=""/>
        <dsp:cNvSpPr/>
      </dsp:nvSpPr>
      <dsp:spPr>
        <a:xfrm>
          <a:off x="3283261" y="3152957"/>
          <a:ext cx="91440" cy="4087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8702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55F901-1A66-47A8-8F7E-0D8C74676E0C}">
      <dsp:nvSpPr>
        <dsp:cNvPr id="0" name=""/>
        <dsp:cNvSpPr/>
      </dsp:nvSpPr>
      <dsp:spPr>
        <a:xfrm>
          <a:off x="974073" y="3152957"/>
          <a:ext cx="2354907" cy="408702"/>
        </a:xfrm>
        <a:custGeom>
          <a:avLst/>
          <a:gdLst/>
          <a:ahLst/>
          <a:cxnLst/>
          <a:rect l="0" t="0" r="0" b="0"/>
          <a:pathLst>
            <a:path>
              <a:moveTo>
                <a:pt x="2354907" y="0"/>
              </a:moveTo>
              <a:lnTo>
                <a:pt x="2354907" y="204351"/>
              </a:lnTo>
              <a:lnTo>
                <a:pt x="0" y="204351"/>
              </a:lnTo>
              <a:lnTo>
                <a:pt x="0" y="408702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B8A57-3A9B-4543-9775-7ACAE3719D65}">
      <dsp:nvSpPr>
        <dsp:cNvPr id="0" name=""/>
        <dsp:cNvSpPr/>
      </dsp:nvSpPr>
      <dsp:spPr>
        <a:xfrm>
          <a:off x="2355879" y="2179855"/>
          <a:ext cx="1946204" cy="97310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Auslandsstudium</a:t>
          </a:r>
        </a:p>
      </dsp:txBody>
      <dsp:txXfrm>
        <a:off x="2355879" y="2179855"/>
        <a:ext cx="1946204" cy="973102"/>
      </dsp:txXfrm>
    </dsp:sp>
    <dsp:sp modelId="{11024358-2608-4E02-87C5-5FCA3D50811B}">
      <dsp:nvSpPr>
        <dsp:cNvPr id="0" name=""/>
        <dsp:cNvSpPr/>
      </dsp:nvSpPr>
      <dsp:spPr>
        <a:xfrm>
          <a:off x="971" y="3561660"/>
          <a:ext cx="1946204" cy="97310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Hochschulpartnerschaften</a:t>
          </a:r>
        </a:p>
      </dsp:txBody>
      <dsp:txXfrm>
        <a:off x="971" y="3561660"/>
        <a:ext cx="1946204" cy="973102"/>
      </dsp:txXfrm>
    </dsp:sp>
    <dsp:sp modelId="{E781FCBB-A6D9-4485-B828-974FB37FF7FF}">
      <dsp:nvSpPr>
        <dsp:cNvPr id="0" name=""/>
        <dsp:cNvSpPr/>
      </dsp:nvSpPr>
      <dsp:spPr>
        <a:xfrm>
          <a:off x="2355879" y="3561660"/>
          <a:ext cx="1946204" cy="97310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ERASMUS-</a:t>
          </a:r>
          <a:br>
            <a:rPr lang="de-DE" sz="1400" kern="1200" dirty="0"/>
          </a:br>
          <a:r>
            <a:rPr lang="de-DE" sz="1400" kern="1200" dirty="0"/>
            <a:t>Partnerschaften</a:t>
          </a:r>
        </a:p>
      </dsp:txBody>
      <dsp:txXfrm>
        <a:off x="2355879" y="3561660"/>
        <a:ext cx="1946204" cy="973102"/>
      </dsp:txXfrm>
    </dsp:sp>
    <dsp:sp modelId="{4551C0EC-94E0-4E92-B01B-D86159D2F61E}">
      <dsp:nvSpPr>
        <dsp:cNvPr id="0" name=""/>
        <dsp:cNvSpPr/>
      </dsp:nvSpPr>
      <dsp:spPr>
        <a:xfrm>
          <a:off x="4710786" y="3561660"/>
          <a:ext cx="1946204" cy="97310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individuell organisiertes Auslandsstudium</a:t>
          </a:r>
        </a:p>
      </dsp:txBody>
      <dsp:txXfrm>
        <a:off x="4710786" y="3561660"/>
        <a:ext cx="1946204" cy="973102"/>
      </dsp:txXfrm>
    </dsp:sp>
    <dsp:sp modelId="{7A677078-6557-4B6F-9CE9-1B6BD2EA2448}">
      <dsp:nvSpPr>
        <dsp:cNvPr id="0" name=""/>
        <dsp:cNvSpPr/>
      </dsp:nvSpPr>
      <dsp:spPr>
        <a:xfrm>
          <a:off x="8243148" y="2179855"/>
          <a:ext cx="1946204" cy="97310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Auslandspraktikum</a:t>
          </a:r>
        </a:p>
      </dsp:txBody>
      <dsp:txXfrm>
        <a:off x="8243148" y="2179855"/>
        <a:ext cx="1946204" cy="973102"/>
      </dsp:txXfrm>
    </dsp:sp>
    <dsp:sp modelId="{29D96E10-B7B5-4C29-A08D-0AEDD2EFEB39}">
      <dsp:nvSpPr>
        <dsp:cNvPr id="0" name=""/>
        <dsp:cNvSpPr/>
      </dsp:nvSpPr>
      <dsp:spPr>
        <a:xfrm>
          <a:off x="7065694" y="3561660"/>
          <a:ext cx="1946204" cy="97310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ERASMUS-Praktikum</a:t>
          </a:r>
        </a:p>
      </dsp:txBody>
      <dsp:txXfrm>
        <a:off x="7065694" y="3561660"/>
        <a:ext cx="1946204" cy="973102"/>
      </dsp:txXfrm>
    </dsp:sp>
    <dsp:sp modelId="{03B73CE6-3237-4B08-A6B6-745E242AD857}">
      <dsp:nvSpPr>
        <dsp:cNvPr id="0" name=""/>
        <dsp:cNvSpPr/>
      </dsp:nvSpPr>
      <dsp:spPr>
        <a:xfrm>
          <a:off x="9420601" y="3556250"/>
          <a:ext cx="1946204" cy="97310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Praktikum außerhalb von ERASMUS</a:t>
          </a:r>
        </a:p>
      </dsp:txBody>
      <dsp:txXfrm>
        <a:off x="9420601" y="3556250"/>
        <a:ext cx="1946204" cy="9731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987FCD-3754-4028-9DF7-EAFC8BBB78A7}">
      <dsp:nvSpPr>
        <dsp:cNvPr id="0" name=""/>
        <dsp:cNvSpPr/>
      </dsp:nvSpPr>
      <dsp:spPr>
        <a:xfrm>
          <a:off x="9216250" y="3152957"/>
          <a:ext cx="1177453" cy="4032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941"/>
              </a:lnTo>
              <a:lnTo>
                <a:pt x="1177453" y="198941"/>
              </a:lnTo>
              <a:lnTo>
                <a:pt x="1177453" y="403292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EBEB44-6A6B-49C7-BCBE-CC114081C0E4}">
      <dsp:nvSpPr>
        <dsp:cNvPr id="0" name=""/>
        <dsp:cNvSpPr/>
      </dsp:nvSpPr>
      <dsp:spPr>
        <a:xfrm>
          <a:off x="8038796" y="3152957"/>
          <a:ext cx="1177453" cy="408702"/>
        </a:xfrm>
        <a:custGeom>
          <a:avLst/>
          <a:gdLst/>
          <a:ahLst/>
          <a:cxnLst/>
          <a:rect l="0" t="0" r="0" b="0"/>
          <a:pathLst>
            <a:path>
              <a:moveTo>
                <a:pt x="1177453" y="0"/>
              </a:moveTo>
              <a:lnTo>
                <a:pt x="1177453" y="204351"/>
              </a:lnTo>
              <a:lnTo>
                <a:pt x="0" y="204351"/>
              </a:lnTo>
              <a:lnTo>
                <a:pt x="0" y="408702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32E8BA-DA9C-49C1-AB1B-97047484D78C}">
      <dsp:nvSpPr>
        <dsp:cNvPr id="0" name=""/>
        <dsp:cNvSpPr/>
      </dsp:nvSpPr>
      <dsp:spPr>
        <a:xfrm>
          <a:off x="3328981" y="3152957"/>
          <a:ext cx="2354907" cy="408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351"/>
              </a:lnTo>
              <a:lnTo>
                <a:pt x="2354907" y="204351"/>
              </a:lnTo>
              <a:lnTo>
                <a:pt x="2354907" y="408702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38F44F-8C9C-4EB7-B526-C8A2A0036E44}">
      <dsp:nvSpPr>
        <dsp:cNvPr id="0" name=""/>
        <dsp:cNvSpPr/>
      </dsp:nvSpPr>
      <dsp:spPr>
        <a:xfrm>
          <a:off x="3283261" y="3152957"/>
          <a:ext cx="91440" cy="4087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8702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55F901-1A66-47A8-8F7E-0D8C74676E0C}">
      <dsp:nvSpPr>
        <dsp:cNvPr id="0" name=""/>
        <dsp:cNvSpPr/>
      </dsp:nvSpPr>
      <dsp:spPr>
        <a:xfrm>
          <a:off x="974073" y="3152957"/>
          <a:ext cx="2354907" cy="408702"/>
        </a:xfrm>
        <a:custGeom>
          <a:avLst/>
          <a:gdLst/>
          <a:ahLst/>
          <a:cxnLst/>
          <a:rect l="0" t="0" r="0" b="0"/>
          <a:pathLst>
            <a:path>
              <a:moveTo>
                <a:pt x="2354907" y="0"/>
              </a:moveTo>
              <a:lnTo>
                <a:pt x="2354907" y="204351"/>
              </a:lnTo>
              <a:lnTo>
                <a:pt x="0" y="204351"/>
              </a:lnTo>
              <a:lnTo>
                <a:pt x="0" y="408702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B8A57-3A9B-4543-9775-7ACAE3719D65}">
      <dsp:nvSpPr>
        <dsp:cNvPr id="0" name=""/>
        <dsp:cNvSpPr/>
      </dsp:nvSpPr>
      <dsp:spPr>
        <a:xfrm>
          <a:off x="2355879" y="2179855"/>
          <a:ext cx="1946204" cy="973102"/>
        </a:xfrm>
        <a:prstGeom prst="rect">
          <a:avLst/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Auslandsstudium</a:t>
          </a:r>
        </a:p>
      </dsp:txBody>
      <dsp:txXfrm>
        <a:off x="2355879" y="2179855"/>
        <a:ext cx="1946204" cy="973102"/>
      </dsp:txXfrm>
    </dsp:sp>
    <dsp:sp modelId="{11024358-2608-4E02-87C5-5FCA3D50811B}">
      <dsp:nvSpPr>
        <dsp:cNvPr id="0" name=""/>
        <dsp:cNvSpPr/>
      </dsp:nvSpPr>
      <dsp:spPr>
        <a:xfrm>
          <a:off x="971" y="3561660"/>
          <a:ext cx="1946204" cy="973102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Hochschulpartnerschaften</a:t>
          </a:r>
        </a:p>
      </dsp:txBody>
      <dsp:txXfrm>
        <a:off x="971" y="3561660"/>
        <a:ext cx="1946204" cy="973102"/>
      </dsp:txXfrm>
    </dsp:sp>
    <dsp:sp modelId="{E781FCBB-A6D9-4485-B828-974FB37FF7FF}">
      <dsp:nvSpPr>
        <dsp:cNvPr id="0" name=""/>
        <dsp:cNvSpPr/>
      </dsp:nvSpPr>
      <dsp:spPr>
        <a:xfrm>
          <a:off x="2355879" y="3561660"/>
          <a:ext cx="1946204" cy="973102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Erasmuspartnerschaften</a:t>
          </a:r>
        </a:p>
      </dsp:txBody>
      <dsp:txXfrm>
        <a:off x="2355879" y="3561660"/>
        <a:ext cx="1946204" cy="973102"/>
      </dsp:txXfrm>
    </dsp:sp>
    <dsp:sp modelId="{4551C0EC-94E0-4E92-B01B-D86159D2F61E}">
      <dsp:nvSpPr>
        <dsp:cNvPr id="0" name=""/>
        <dsp:cNvSpPr/>
      </dsp:nvSpPr>
      <dsp:spPr>
        <a:xfrm>
          <a:off x="4710786" y="3561660"/>
          <a:ext cx="1946204" cy="973102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individuell organisiertes Auslandsstudium</a:t>
          </a:r>
        </a:p>
      </dsp:txBody>
      <dsp:txXfrm>
        <a:off x="4710786" y="3561660"/>
        <a:ext cx="1946204" cy="973102"/>
      </dsp:txXfrm>
    </dsp:sp>
    <dsp:sp modelId="{7A677078-6557-4B6F-9CE9-1B6BD2EA2448}">
      <dsp:nvSpPr>
        <dsp:cNvPr id="0" name=""/>
        <dsp:cNvSpPr/>
      </dsp:nvSpPr>
      <dsp:spPr>
        <a:xfrm>
          <a:off x="8243148" y="2179855"/>
          <a:ext cx="1946204" cy="973102"/>
        </a:xfrm>
        <a:prstGeom prst="rect">
          <a:avLst/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Auslandspraktikum</a:t>
          </a:r>
        </a:p>
      </dsp:txBody>
      <dsp:txXfrm>
        <a:off x="8243148" y="2179855"/>
        <a:ext cx="1946204" cy="973102"/>
      </dsp:txXfrm>
    </dsp:sp>
    <dsp:sp modelId="{29D96E10-B7B5-4C29-A08D-0AEDD2EFEB39}">
      <dsp:nvSpPr>
        <dsp:cNvPr id="0" name=""/>
        <dsp:cNvSpPr/>
      </dsp:nvSpPr>
      <dsp:spPr>
        <a:xfrm>
          <a:off x="7065694" y="3561660"/>
          <a:ext cx="1946204" cy="973102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Erasmuspraktikum</a:t>
          </a:r>
        </a:p>
      </dsp:txBody>
      <dsp:txXfrm>
        <a:off x="7065694" y="3561660"/>
        <a:ext cx="1946204" cy="973102"/>
      </dsp:txXfrm>
    </dsp:sp>
    <dsp:sp modelId="{03B73CE6-3237-4B08-A6B6-745E242AD857}">
      <dsp:nvSpPr>
        <dsp:cNvPr id="0" name=""/>
        <dsp:cNvSpPr/>
      </dsp:nvSpPr>
      <dsp:spPr>
        <a:xfrm>
          <a:off x="9420601" y="3556250"/>
          <a:ext cx="1946204" cy="973102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Praktikum außerhalb von Erasmus</a:t>
          </a:r>
        </a:p>
      </dsp:txBody>
      <dsp:txXfrm>
        <a:off x="9420601" y="3556250"/>
        <a:ext cx="1946204" cy="9731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987FCD-3754-4028-9DF7-EAFC8BBB78A7}">
      <dsp:nvSpPr>
        <dsp:cNvPr id="0" name=""/>
        <dsp:cNvSpPr/>
      </dsp:nvSpPr>
      <dsp:spPr>
        <a:xfrm>
          <a:off x="9216250" y="3152957"/>
          <a:ext cx="1177453" cy="4032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941"/>
              </a:lnTo>
              <a:lnTo>
                <a:pt x="1177453" y="198941"/>
              </a:lnTo>
              <a:lnTo>
                <a:pt x="1177453" y="403292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EBEB44-6A6B-49C7-BCBE-CC114081C0E4}">
      <dsp:nvSpPr>
        <dsp:cNvPr id="0" name=""/>
        <dsp:cNvSpPr/>
      </dsp:nvSpPr>
      <dsp:spPr>
        <a:xfrm>
          <a:off x="8038796" y="3152957"/>
          <a:ext cx="1177453" cy="408702"/>
        </a:xfrm>
        <a:custGeom>
          <a:avLst/>
          <a:gdLst/>
          <a:ahLst/>
          <a:cxnLst/>
          <a:rect l="0" t="0" r="0" b="0"/>
          <a:pathLst>
            <a:path>
              <a:moveTo>
                <a:pt x="1177453" y="0"/>
              </a:moveTo>
              <a:lnTo>
                <a:pt x="1177453" y="204351"/>
              </a:lnTo>
              <a:lnTo>
                <a:pt x="0" y="204351"/>
              </a:lnTo>
              <a:lnTo>
                <a:pt x="0" y="408702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32E8BA-DA9C-49C1-AB1B-97047484D78C}">
      <dsp:nvSpPr>
        <dsp:cNvPr id="0" name=""/>
        <dsp:cNvSpPr/>
      </dsp:nvSpPr>
      <dsp:spPr>
        <a:xfrm>
          <a:off x="3328981" y="3152957"/>
          <a:ext cx="2354907" cy="408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351"/>
              </a:lnTo>
              <a:lnTo>
                <a:pt x="2354907" y="204351"/>
              </a:lnTo>
              <a:lnTo>
                <a:pt x="2354907" y="408702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38F44F-8C9C-4EB7-B526-C8A2A0036E44}">
      <dsp:nvSpPr>
        <dsp:cNvPr id="0" name=""/>
        <dsp:cNvSpPr/>
      </dsp:nvSpPr>
      <dsp:spPr>
        <a:xfrm>
          <a:off x="3283261" y="3152957"/>
          <a:ext cx="91440" cy="4087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8702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55F901-1A66-47A8-8F7E-0D8C74676E0C}">
      <dsp:nvSpPr>
        <dsp:cNvPr id="0" name=""/>
        <dsp:cNvSpPr/>
      </dsp:nvSpPr>
      <dsp:spPr>
        <a:xfrm>
          <a:off x="974073" y="3152957"/>
          <a:ext cx="2354907" cy="408702"/>
        </a:xfrm>
        <a:custGeom>
          <a:avLst/>
          <a:gdLst/>
          <a:ahLst/>
          <a:cxnLst/>
          <a:rect l="0" t="0" r="0" b="0"/>
          <a:pathLst>
            <a:path>
              <a:moveTo>
                <a:pt x="2354907" y="0"/>
              </a:moveTo>
              <a:lnTo>
                <a:pt x="2354907" y="204351"/>
              </a:lnTo>
              <a:lnTo>
                <a:pt x="0" y="204351"/>
              </a:lnTo>
              <a:lnTo>
                <a:pt x="0" y="408702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B8A57-3A9B-4543-9775-7ACAE3719D65}">
      <dsp:nvSpPr>
        <dsp:cNvPr id="0" name=""/>
        <dsp:cNvSpPr/>
      </dsp:nvSpPr>
      <dsp:spPr>
        <a:xfrm>
          <a:off x="2355879" y="2179855"/>
          <a:ext cx="1946204" cy="973102"/>
        </a:xfrm>
        <a:prstGeom prst="rect">
          <a:avLst/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Auslandsstudium</a:t>
          </a:r>
        </a:p>
      </dsp:txBody>
      <dsp:txXfrm>
        <a:off x="2355879" y="2179855"/>
        <a:ext cx="1946204" cy="973102"/>
      </dsp:txXfrm>
    </dsp:sp>
    <dsp:sp modelId="{11024358-2608-4E02-87C5-5FCA3D50811B}">
      <dsp:nvSpPr>
        <dsp:cNvPr id="0" name=""/>
        <dsp:cNvSpPr/>
      </dsp:nvSpPr>
      <dsp:spPr>
        <a:xfrm>
          <a:off x="971" y="3561660"/>
          <a:ext cx="1946204" cy="973102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Hochschulpartnerschaften</a:t>
          </a:r>
        </a:p>
      </dsp:txBody>
      <dsp:txXfrm>
        <a:off x="971" y="3561660"/>
        <a:ext cx="1946204" cy="973102"/>
      </dsp:txXfrm>
    </dsp:sp>
    <dsp:sp modelId="{E781FCBB-A6D9-4485-B828-974FB37FF7FF}">
      <dsp:nvSpPr>
        <dsp:cNvPr id="0" name=""/>
        <dsp:cNvSpPr/>
      </dsp:nvSpPr>
      <dsp:spPr>
        <a:xfrm>
          <a:off x="2355879" y="3561660"/>
          <a:ext cx="1946204" cy="973102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Erasmuspartnerschaften</a:t>
          </a:r>
        </a:p>
      </dsp:txBody>
      <dsp:txXfrm>
        <a:off x="2355879" y="3561660"/>
        <a:ext cx="1946204" cy="973102"/>
      </dsp:txXfrm>
    </dsp:sp>
    <dsp:sp modelId="{4551C0EC-94E0-4E92-B01B-D86159D2F61E}">
      <dsp:nvSpPr>
        <dsp:cNvPr id="0" name=""/>
        <dsp:cNvSpPr/>
      </dsp:nvSpPr>
      <dsp:spPr>
        <a:xfrm>
          <a:off x="4710786" y="3561660"/>
          <a:ext cx="1946204" cy="973102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individuell organisiertes Auslandsstudium</a:t>
          </a:r>
        </a:p>
      </dsp:txBody>
      <dsp:txXfrm>
        <a:off x="4710786" y="3561660"/>
        <a:ext cx="1946204" cy="973102"/>
      </dsp:txXfrm>
    </dsp:sp>
    <dsp:sp modelId="{7A677078-6557-4B6F-9CE9-1B6BD2EA2448}">
      <dsp:nvSpPr>
        <dsp:cNvPr id="0" name=""/>
        <dsp:cNvSpPr/>
      </dsp:nvSpPr>
      <dsp:spPr>
        <a:xfrm>
          <a:off x="8243148" y="2179855"/>
          <a:ext cx="1946204" cy="973102"/>
        </a:xfrm>
        <a:prstGeom prst="rect">
          <a:avLst/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Auslandspraktikum</a:t>
          </a:r>
        </a:p>
      </dsp:txBody>
      <dsp:txXfrm>
        <a:off x="8243148" y="2179855"/>
        <a:ext cx="1946204" cy="973102"/>
      </dsp:txXfrm>
    </dsp:sp>
    <dsp:sp modelId="{29D96E10-B7B5-4C29-A08D-0AEDD2EFEB39}">
      <dsp:nvSpPr>
        <dsp:cNvPr id="0" name=""/>
        <dsp:cNvSpPr/>
      </dsp:nvSpPr>
      <dsp:spPr>
        <a:xfrm>
          <a:off x="7065694" y="3561660"/>
          <a:ext cx="1946204" cy="973102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Erasmuspraktikum</a:t>
          </a:r>
        </a:p>
      </dsp:txBody>
      <dsp:txXfrm>
        <a:off x="7065694" y="3561660"/>
        <a:ext cx="1946204" cy="973102"/>
      </dsp:txXfrm>
    </dsp:sp>
    <dsp:sp modelId="{03B73CE6-3237-4B08-A6B6-745E242AD857}">
      <dsp:nvSpPr>
        <dsp:cNvPr id="0" name=""/>
        <dsp:cNvSpPr/>
      </dsp:nvSpPr>
      <dsp:spPr>
        <a:xfrm>
          <a:off x="9420601" y="3556250"/>
          <a:ext cx="1946204" cy="973102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Praktikum außerhalb von Erasmus</a:t>
          </a:r>
        </a:p>
      </dsp:txBody>
      <dsp:txXfrm>
        <a:off x="9420601" y="3556250"/>
        <a:ext cx="1946204" cy="9731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987FCD-3754-4028-9DF7-EAFC8BBB78A7}">
      <dsp:nvSpPr>
        <dsp:cNvPr id="0" name=""/>
        <dsp:cNvSpPr/>
      </dsp:nvSpPr>
      <dsp:spPr>
        <a:xfrm>
          <a:off x="9216250" y="3152957"/>
          <a:ext cx="1177453" cy="4032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941"/>
              </a:lnTo>
              <a:lnTo>
                <a:pt x="1177453" y="198941"/>
              </a:lnTo>
              <a:lnTo>
                <a:pt x="1177453" y="403292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EBEB44-6A6B-49C7-BCBE-CC114081C0E4}">
      <dsp:nvSpPr>
        <dsp:cNvPr id="0" name=""/>
        <dsp:cNvSpPr/>
      </dsp:nvSpPr>
      <dsp:spPr>
        <a:xfrm>
          <a:off x="8038796" y="3152957"/>
          <a:ext cx="1177453" cy="408702"/>
        </a:xfrm>
        <a:custGeom>
          <a:avLst/>
          <a:gdLst/>
          <a:ahLst/>
          <a:cxnLst/>
          <a:rect l="0" t="0" r="0" b="0"/>
          <a:pathLst>
            <a:path>
              <a:moveTo>
                <a:pt x="1177453" y="0"/>
              </a:moveTo>
              <a:lnTo>
                <a:pt x="1177453" y="204351"/>
              </a:lnTo>
              <a:lnTo>
                <a:pt x="0" y="204351"/>
              </a:lnTo>
              <a:lnTo>
                <a:pt x="0" y="408702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32E8BA-DA9C-49C1-AB1B-97047484D78C}">
      <dsp:nvSpPr>
        <dsp:cNvPr id="0" name=""/>
        <dsp:cNvSpPr/>
      </dsp:nvSpPr>
      <dsp:spPr>
        <a:xfrm>
          <a:off x="3328981" y="3152957"/>
          <a:ext cx="2354907" cy="408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351"/>
              </a:lnTo>
              <a:lnTo>
                <a:pt x="2354907" y="204351"/>
              </a:lnTo>
              <a:lnTo>
                <a:pt x="2354907" y="408702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38F44F-8C9C-4EB7-B526-C8A2A0036E44}">
      <dsp:nvSpPr>
        <dsp:cNvPr id="0" name=""/>
        <dsp:cNvSpPr/>
      </dsp:nvSpPr>
      <dsp:spPr>
        <a:xfrm>
          <a:off x="3283261" y="3152957"/>
          <a:ext cx="91440" cy="4087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8702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55F901-1A66-47A8-8F7E-0D8C74676E0C}">
      <dsp:nvSpPr>
        <dsp:cNvPr id="0" name=""/>
        <dsp:cNvSpPr/>
      </dsp:nvSpPr>
      <dsp:spPr>
        <a:xfrm>
          <a:off x="974073" y="3152957"/>
          <a:ext cx="2354907" cy="408702"/>
        </a:xfrm>
        <a:custGeom>
          <a:avLst/>
          <a:gdLst/>
          <a:ahLst/>
          <a:cxnLst/>
          <a:rect l="0" t="0" r="0" b="0"/>
          <a:pathLst>
            <a:path>
              <a:moveTo>
                <a:pt x="2354907" y="0"/>
              </a:moveTo>
              <a:lnTo>
                <a:pt x="2354907" y="204351"/>
              </a:lnTo>
              <a:lnTo>
                <a:pt x="0" y="204351"/>
              </a:lnTo>
              <a:lnTo>
                <a:pt x="0" y="408702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B8A57-3A9B-4543-9775-7ACAE3719D65}">
      <dsp:nvSpPr>
        <dsp:cNvPr id="0" name=""/>
        <dsp:cNvSpPr/>
      </dsp:nvSpPr>
      <dsp:spPr>
        <a:xfrm>
          <a:off x="2355879" y="2179855"/>
          <a:ext cx="1946204" cy="973102"/>
        </a:xfrm>
        <a:prstGeom prst="rect">
          <a:avLst/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Auslandsstudium</a:t>
          </a:r>
        </a:p>
      </dsp:txBody>
      <dsp:txXfrm>
        <a:off x="2355879" y="2179855"/>
        <a:ext cx="1946204" cy="973102"/>
      </dsp:txXfrm>
    </dsp:sp>
    <dsp:sp modelId="{11024358-2608-4E02-87C5-5FCA3D50811B}">
      <dsp:nvSpPr>
        <dsp:cNvPr id="0" name=""/>
        <dsp:cNvSpPr/>
      </dsp:nvSpPr>
      <dsp:spPr>
        <a:xfrm>
          <a:off x="971" y="3561660"/>
          <a:ext cx="1946204" cy="973102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Hochschulpartnerschaften</a:t>
          </a:r>
        </a:p>
      </dsp:txBody>
      <dsp:txXfrm>
        <a:off x="971" y="3561660"/>
        <a:ext cx="1946204" cy="973102"/>
      </dsp:txXfrm>
    </dsp:sp>
    <dsp:sp modelId="{E781FCBB-A6D9-4485-B828-974FB37FF7FF}">
      <dsp:nvSpPr>
        <dsp:cNvPr id="0" name=""/>
        <dsp:cNvSpPr/>
      </dsp:nvSpPr>
      <dsp:spPr>
        <a:xfrm>
          <a:off x="2355879" y="3561660"/>
          <a:ext cx="1946204" cy="973102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Erasmuspartnerschaften</a:t>
          </a:r>
        </a:p>
      </dsp:txBody>
      <dsp:txXfrm>
        <a:off x="2355879" y="3561660"/>
        <a:ext cx="1946204" cy="973102"/>
      </dsp:txXfrm>
    </dsp:sp>
    <dsp:sp modelId="{4551C0EC-94E0-4E92-B01B-D86159D2F61E}">
      <dsp:nvSpPr>
        <dsp:cNvPr id="0" name=""/>
        <dsp:cNvSpPr/>
      </dsp:nvSpPr>
      <dsp:spPr>
        <a:xfrm>
          <a:off x="4710786" y="3561660"/>
          <a:ext cx="1946204" cy="973102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individuell organisiertes Auslandsstudium</a:t>
          </a:r>
        </a:p>
      </dsp:txBody>
      <dsp:txXfrm>
        <a:off x="4710786" y="3561660"/>
        <a:ext cx="1946204" cy="973102"/>
      </dsp:txXfrm>
    </dsp:sp>
    <dsp:sp modelId="{7A677078-6557-4B6F-9CE9-1B6BD2EA2448}">
      <dsp:nvSpPr>
        <dsp:cNvPr id="0" name=""/>
        <dsp:cNvSpPr/>
      </dsp:nvSpPr>
      <dsp:spPr>
        <a:xfrm>
          <a:off x="8243148" y="2179855"/>
          <a:ext cx="1946204" cy="973102"/>
        </a:xfrm>
        <a:prstGeom prst="rect">
          <a:avLst/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Auslandspraktikum</a:t>
          </a:r>
        </a:p>
      </dsp:txBody>
      <dsp:txXfrm>
        <a:off x="8243148" y="2179855"/>
        <a:ext cx="1946204" cy="973102"/>
      </dsp:txXfrm>
    </dsp:sp>
    <dsp:sp modelId="{29D96E10-B7B5-4C29-A08D-0AEDD2EFEB39}">
      <dsp:nvSpPr>
        <dsp:cNvPr id="0" name=""/>
        <dsp:cNvSpPr/>
      </dsp:nvSpPr>
      <dsp:spPr>
        <a:xfrm>
          <a:off x="7065694" y="3561660"/>
          <a:ext cx="1946204" cy="973102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Erasmuspraktikum</a:t>
          </a:r>
        </a:p>
      </dsp:txBody>
      <dsp:txXfrm>
        <a:off x="7065694" y="3561660"/>
        <a:ext cx="1946204" cy="973102"/>
      </dsp:txXfrm>
    </dsp:sp>
    <dsp:sp modelId="{03B73CE6-3237-4B08-A6B6-745E242AD857}">
      <dsp:nvSpPr>
        <dsp:cNvPr id="0" name=""/>
        <dsp:cNvSpPr/>
      </dsp:nvSpPr>
      <dsp:spPr>
        <a:xfrm>
          <a:off x="9420601" y="3556250"/>
          <a:ext cx="1946204" cy="973102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Praktikum außerhalb von Erasmus</a:t>
          </a:r>
        </a:p>
      </dsp:txBody>
      <dsp:txXfrm>
        <a:off x="9420601" y="3556250"/>
        <a:ext cx="1946204" cy="97310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987FCD-3754-4028-9DF7-EAFC8BBB78A7}">
      <dsp:nvSpPr>
        <dsp:cNvPr id="0" name=""/>
        <dsp:cNvSpPr/>
      </dsp:nvSpPr>
      <dsp:spPr>
        <a:xfrm>
          <a:off x="9216250" y="3152957"/>
          <a:ext cx="1177453" cy="4032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941"/>
              </a:lnTo>
              <a:lnTo>
                <a:pt x="1177453" y="198941"/>
              </a:lnTo>
              <a:lnTo>
                <a:pt x="1177453" y="403292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EBEB44-6A6B-49C7-BCBE-CC114081C0E4}">
      <dsp:nvSpPr>
        <dsp:cNvPr id="0" name=""/>
        <dsp:cNvSpPr/>
      </dsp:nvSpPr>
      <dsp:spPr>
        <a:xfrm>
          <a:off x="8038796" y="3152957"/>
          <a:ext cx="1177453" cy="408702"/>
        </a:xfrm>
        <a:custGeom>
          <a:avLst/>
          <a:gdLst/>
          <a:ahLst/>
          <a:cxnLst/>
          <a:rect l="0" t="0" r="0" b="0"/>
          <a:pathLst>
            <a:path>
              <a:moveTo>
                <a:pt x="1177453" y="0"/>
              </a:moveTo>
              <a:lnTo>
                <a:pt x="1177453" y="204351"/>
              </a:lnTo>
              <a:lnTo>
                <a:pt x="0" y="204351"/>
              </a:lnTo>
              <a:lnTo>
                <a:pt x="0" y="408702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32E8BA-DA9C-49C1-AB1B-97047484D78C}">
      <dsp:nvSpPr>
        <dsp:cNvPr id="0" name=""/>
        <dsp:cNvSpPr/>
      </dsp:nvSpPr>
      <dsp:spPr>
        <a:xfrm>
          <a:off x="3328981" y="3152957"/>
          <a:ext cx="2354907" cy="408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351"/>
              </a:lnTo>
              <a:lnTo>
                <a:pt x="2354907" y="204351"/>
              </a:lnTo>
              <a:lnTo>
                <a:pt x="2354907" y="408702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38F44F-8C9C-4EB7-B526-C8A2A0036E44}">
      <dsp:nvSpPr>
        <dsp:cNvPr id="0" name=""/>
        <dsp:cNvSpPr/>
      </dsp:nvSpPr>
      <dsp:spPr>
        <a:xfrm>
          <a:off x="3283261" y="3152957"/>
          <a:ext cx="91440" cy="4087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8702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55F901-1A66-47A8-8F7E-0D8C74676E0C}">
      <dsp:nvSpPr>
        <dsp:cNvPr id="0" name=""/>
        <dsp:cNvSpPr/>
      </dsp:nvSpPr>
      <dsp:spPr>
        <a:xfrm>
          <a:off x="974073" y="3152957"/>
          <a:ext cx="2354907" cy="408702"/>
        </a:xfrm>
        <a:custGeom>
          <a:avLst/>
          <a:gdLst/>
          <a:ahLst/>
          <a:cxnLst/>
          <a:rect l="0" t="0" r="0" b="0"/>
          <a:pathLst>
            <a:path>
              <a:moveTo>
                <a:pt x="2354907" y="0"/>
              </a:moveTo>
              <a:lnTo>
                <a:pt x="2354907" y="204351"/>
              </a:lnTo>
              <a:lnTo>
                <a:pt x="0" y="204351"/>
              </a:lnTo>
              <a:lnTo>
                <a:pt x="0" y="408702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B8A57-3A9B-4543-9775-7ACAE3719D65}">
      <dsp:nvSpPr>
        <dsp:cNvPr id="0" name=""/>
        <dsp:cNvSpPr/>
      </dsp:nvSpPr>
      <dsp:spPr>
        <a:xfrm>
          <a:off x="2355879" y="2179855"/>
          <a:ext cx="1946204" cy="973102"/>
        </a:xfrm>
        <a:prstGeom prst="rect">
          <a:avLst/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Auslandsstudium</a:t>
          </a:r>
        </a:p>
      </dsp:txBody>
      <dsp:txXfrm>
        <a:off x="2355879" y="2179855"/>
        <a:ext cx="1946204" cy="973102"/>
      </dsp:txXfrm>
    </dsp:sp>
    <dsp:sp modelId="{11024358-2608-4E02-87C5-5FCA3D50811B}">
      <dsp:nvSpPr>
        <dsp:cNvPr id="0" name=""/>
        <dsp:cNvSpPr/>
      </dsp:nvSpPr>
      <dsp:spPr>
        <a:xfrm>
          <a:off x="971" y="3561660"/>
          <a:ext cx="1946204" cy="973102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Hochschulpartnerschaften</a:t>
          </a:r>
        </a:p>
      </dsp:txBody>
      <dsp:txXfrm>
        <a:off x="971" y="3561660"/>
        <a:ext cx="1946204" cy="973102"/>
      </dsp:txXfrm>
    </dsp:sp>
    <dsp:sp modelId="{E781FCBB-A6D9-4485-B828-974FB37FF7FF}">
      <dsp:nvSpPr>
        <dsp:cNvPr id="0" name=""/>
        <dsp:cNvSpPr/>
      </dsp:nvSpPr>
      <dsp:spPr>
        <a:xfrm>
          <a:off x="2355879" y="3561660"/>
          <a:ext cx="1946204" cy="973102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Erasmuspartnerschaften</a:t>
          </a:r>
        </a:p>
      </dsp:txBody>
      <dsp:txXfrm>
        <a:off x="2355879" y="3561660"/>
        <a:ext cx="1946204" cy="973102"/>
      </dsp:txXfrm>
    </dsp:sp>
    <dsp:sp modelId="{4551C0EC-94E0-4E92-B01B-D86159D2F61E}">
      <dsp:nvSpPr>
        <dsp:cNvPr id="0" name=""/>
        <dsp:cNvSpPr/>
      </dsp:nvSpPr>
      <dsp:spPr>
        <a:xfrm>
          <a:off x="4710786" y="3561660"/>
          <a:ext cx="1946204" cy="973102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individuell organisiertes Auslandsstudium</a:t>
          </a:r>
        </a:p>
      </dsp:txBody>
      <dsp:txXfrm>
        <a:off x="4710786" y="3561660"/>
        <a:ext cx="1946204" cy="973102"/>
      </dsp:txXfrm>
    </dsp:sp>
    <dsp:sp modelId="{7A677078-6557-4B6F-9CE9-1B6BD2EA2448}">
      <dsp:nvSpPr>
        <dsp:cNvPr id="0" name=""/>
        <dsp:cNvSpPr/>
      </dsp:nvSpPr>
      <dsp:spPr>
        <a:xfrm>
          <a:off x="8243148" y="2179855"/>
          <a:ext cx="1946204" cy="973102"/>
        </a:xfrm>
        <a:prstGeom prst="rect">
          <a:avLst/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Auslandspraktikum</a:t>
          </a:r>
        </a:p>
      </dsp:txBody>
      <dsp:txXfrm>
        <a:off x="8243148" y="2179855"/>
        <a:ext cx="1946204" cy="973102"/>
      </dsp:txXfrm>
    </dsp:sp>
    <dsp:sp modelId="{29D96E10-B7B5-4C29-A08D-0AEDD2EFEB39}">
      <dsp:nvSpPr>
        <dsp:cNvPr id="0" name=""/>
        <dsp:cNvSpPr/>
      </dsp:nvSpPr>
      <dsp:spPr>
        <a:xfrm>
          <a:off x="7065694" y="3561660"/>
          <a:ext cx="1946204" cy="973102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Erasmuspraktikum</a:t>
          </a:r>
        </a:p>
      </dsp:txBody>
      <dsp:txXfrm>
        <a:off x="7065694" y="3561660"/>
        <a:ext cx="1946204" cy="973102"/>
      </dsp:txXfrm>
    </dsp:sp>
    <dsp:sp modelId="{03B73CE6-3237-4B08-A6B6-745E242AD857}">
      <dsp:nvSpPr>
        <dsp:cNvPr id="0" name=""/>
        <dsp:cNvSpPr/>
      </dsp:nvSpPr>
      <dsp:spPr>
        <a:xfrm>
          <a:off x="9420601" y="3556250"/>
          <a:ext cx="1946204" cy="973102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Praktikum außerhalb von Erasmus</a:t>
          </a:r>
        </a:p>
      </dsp:txBody>
      <dsp:txXfrm>
        <a:off x="9420601" y="3556250"/>
        <a:ext cx="1946204" cy="9731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987FCD-3754-4028-9DF7-EAFC8BBB78A7}">
      <dsp:nvSpPr>
        <dsp:cNvPr id="0" name=""/>
        <dsp:cNvSpPr/>
      </dsp:nvSpPr>
      <dsp:spPr>
        <a:xfrm>
          <a:off x="9216250" y="3152957"/>
          <a:ext cx="1177453" cy="4032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941"/>
              </a:lnTo>
              <a:lnTo>
                <a:pt x="1177453" y="198941"/>
              </a:lnTo>
              <a:lnTo>
                <a:pt x="1177453" y="403292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EBEB44-6A6B-49C7-BCBE-CC114081C0E4}">
      <dsp:nvSpPr>
        <dsp:cNvPr id="0" name=""/>
        <dsp:cNvSpPr/>
      </dsp:nvSpPr>
      <dsp:spPr>
        <a:xfrm>
          <a:off x="8038796" y="3152957"/>
          <a:ext cx="1177453" cy="408702"/>
        </a:xfrm>
        <a:custGeom>
          <a:avLst/>
          <a:gdLst/>
          <a:ahLst/>
          <a:cxnLst/>
          <a:rect l="0" t="0" r="0" b="0"/>
          <a:pathLst>
            <a:path>
              <a:moveTo>
                <a:pt x="1177453" y="0"/>
              </a:moveTo>
              <a:lnTo>
                <a:pt x="1177453" y="204351"/>
              </a:lnTo>
              <a:lnTo>
                <a:pt x="0" y="204351"/>
              </a:lnTo>
              <a:lnTo>
                <a:pt x="0" y="408702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32E8BA-DA9C-49C1-AB1B-97047484D78C}">
      <dsp:nvSpPr>
        <dsp:cNvPr id="0" name=""/>
        <dsp:cNvSpPr/>
      </dsp:nvSpPr>
      <dsp:spPr>
        <a:xfrm>
          <a:off x="3328981" y="3152957"/>
          <a:ext cx="2354907" cy="408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351"/>
              </a:lnTo>
              <a:lnTo>
                <a:pt x="2354907" y="204351"/>
              </a:lnTo>
              <a:lnTo>
                <a:pt x="2354907" y="408702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38F44F-8C9C-4EB7-B526-C8A2A0036E44}">
      <dsp:nvSpPr>
        <dsp:cNvPr id="0" name=""/>
        <dsp:cNvSpPr/>
      </dsp:nvSpPr>
      <dsp:spPr>
        <a:xfrm>
          <a:off x="3283261" y="3152957"/>
          <a:ext cx="91440" cy="4087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8702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55F901-1A66-47A8-8F7E-0D8C74676E0C}">
      <dsp:nvSpPr>
        <dsp:cNvPr id="0" name=""/>
        <dsp:cNvSpPr/>
      </dsp:nvSpPr>
      <dsp:spPr>
        <a:xfrm>
          <a:off x="974073" y="3152957"/>
          <a:ext cx="2354907" cy="408702"/>
        </a:xfrm>
        <a:custGeom>
          <a:avLst/>
          <a:gdLst/>
          <a:ahLst/>
          <a:cxnLst/>
          <a:rect l="0" t="0" r="0" b="0"/>
          <a:pathLst>
            <a:path>
              <a:moveTo>
                <a:pt x="2354907" y="0"/>
              </a:moveTo>
              <a:lnTo>
                <a:pt x="2354907" y="204351"/>
              </a:lnTo>
              <a:lnTo>
                <a:pt x="0" y="204351"/>
              </a:lnTo>
              <a:lnTo>
                <a:pt x="0" y="408702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B8A57-3A9B-4543-9775-7ACAE3719D65}">
      <dsp:nvSpPr>
        <dsp:cNvPr id="0" name=""/>
        <dsp:cNvSpPr/>
      </dsp:nvSpPr>
      <dsp:spPr>
        <a:xfrm>
          <a:off x="2355879" y="2179855"/>
          <a:ext cx="1946204" cy="973102"/>
        </a:xfrm>
        <a:prstGeom prst="rect">
          <a:avLst/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Auslandsstudium</a:t>
          </a:r>
        </a:p>
      </dsp:txBody>
      <dsp:txXfrm>
        <a:off x="2355879" y="2179855"/>
        <a:ext cx="1946204" cy="973102"/>
      </dsp:txXfrm>
    </dsp:sp>
    <dsp:sp modelId="{11024358-2608-4E02-87C5-5FCA3D50811B}">
      <dsp:nvSpPr>
        <dsp:cNvPr id="0" name=""/>
        <dsp:cNvSpPr/>
      </dsp:nvSpPr>
      <dsp:spPr>
        <a:xfrm>
          <a:off x="971" y="3561660"/>
          <a:ext cx="1946204" cy="973102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Hochschulpartnerschaften</a:t>
          </a:r>
        </a:p>
      </dsp:txBody>
      <dsp:txXfrm>
        <a:off x="971" y="3561660"/>
        <a:ext cx="1946204" cy="973102"/>
      </dsp:txXfrm>
    </dsp:sp>
    <dsp:sp modelId="{E781FCBB-A6D9-4485-B828-974FB37FF7FF}">
      <dsp:nvSpPr>
        <dsp:cNvPr id="0" name=""/>
        <dsp:cNvSpPr/>
      </dsp:nvSpPr>
      <dsp:spPr>
        <a:xfrm>
          <a:off x="2355879" y="3561660"/>
          <a:ext cx="1946204" cy="973102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Erasmuspartnerschaften</a:t>
          </a:r>
        </a:p>
      </dsp:txBody>
      <dsp:txXfrm>
        <a:off x="2355879" y="3561660"/>
        <a:ext cx="1946204" cy="973102"/>
      </dsp:txXfrm>
    </dsp:sp>
    <dsp:sp modelId="{4551C0EC-94E0-4E92-B01B-D86159D2F61E}">
      <dsp:nvSpPr>
        <dsp:cNvPr id="0" name=""/>
        <dsp:cNvSpPr/>
      </dsp:nvSpPr>
      <dsp:spPr>
        <a:xfrm>
          <a:off x="4710786" y="3561660"/>
          <a:ext cx="1946204" cy="973102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individuell organisiertes Auslandsstudium</a:t>
          </a:r>
        </a:p>
      </dsp:txBody>
      <dsp:txXfrm>
        <a:off x="4710786" y="3561660"/>
        <a:ext cx="1946204" cy="973102"/>
      </dsp:txXfrm>
    </dsp:sp>
    <dsp:sp modelId="{7A677078-6557-4B6F-9CE9-1B6BD2EA2448}">
      <dsp:nvSpPr>
        <dsp:cNvPr id="0" name=""/>
        <dsp:cNvSpPr/>
      </dsp:nvSpPr>
      <dsp:spPr>
        <a:xfrm>
          <a:off x="8243148" y="2179855"/>
          <a:ext cx="1946204" cy="973102"/>
        </a:xfrm>
        <a:prstGeom prst="rect">
          <a:avLst/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Auslandspraktikum</a:t>
          </a:r>
        </a:p>
      </dsp:txBody>
      <dsp:txXfrm>
        <a:off x="8243148" y="2179855"/>
        <a:ext cx="1946204" cy="973102"/>
      </dsp:txXfrm>
    </dsp:sp>
    <dsp:sp modelId="{29D96E10-B7B5-4C29-A08D-0AEDD2EFEB39}">
      <dsp:nvSpPr>
        <dsp:cNvPr id="0" name=""/>
        <dsp:cNvSpPr/>
      </dsp:nvSpPr>
      <dsp:spPr>
        <a:xfrm>
          <a:off x="7065694" y="3561660"/>
          <a:ext cx="1946204" cy="973102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Erasmuspraktikum</a:t>
          </a:r>
        </a:p>
      </dsp:txBody>
      <dsp:txXfrm>
        <a:off x="7065694" y="3561660"/>
        <a:ext cx="1946204" cy="973102"/>
      </dsp:txXfrm>
    </dsp:sp>
    <dsp:sp modelId="{03B73CE6-3237-4B08-A6B6-745E242AD857}">
      <dsp:nvSpPr>
        <dsp:cNvPr id="0" name=""/>
        <dsp:cNvSpPr/>
      </dsp:nvSpPr>
      <dsp:spPr>
        <a:xfrm>
          <a:off x="9420601" y="3556250"/>
          <a:ext cx="1946204" cy="973102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Praktikum außerhalb von Erasmus</a:t>
          </a:r>
        </a:p>
      </dsp:txBody>
      <dsp:txXfrm>
        <a:off x="9420601" y="3556250"/>
        <a:ext cx="1946204" cy="97310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987FCD-3754-4028-9DF7-EAFC8BBB78A7}">
      <dsp:nvSpPr>
        <dsp:cNvPr id="0" name=""/>
        <dsp:cNvSpPr/>
      </dsp:nvSpPr>
      <dsp:spPr>
        <a:xfrm>
          <a:off x="9216250" y="3152957"/>
          <a:ext cx="1177453" cy="4032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941"/>
              </a:lnTo>
              <a:lnTo>
                <a:pt x="1177453" y="198941"/>
              </a:lnTo>
              <a:lnTo>
                <a:pt x="1177453" y="403292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EBEB44-6A6B-49C7-BCBE-CC114081C0E4}">
      <dsp:nvSpPr>
        <dsp:cNvPr id="0" name=""/>
        <dsp:cNvSpPr/>
      </dsp:nvSpPr>
      <dsp:spPr>
        <a:xfrm>
          <a:off x="8038796" y="3152957"/>
          <a:ext cx="1177453" cy="408702"/>
        </a:xfrm>
        <a:custGeom>
          <a:avLst/>
          <a:gdLst/>
          <a:ahLst/>
          <a:cxnLst/>
          <a:rect l="0" t="0" r="0" b="0"/>
          <a:pathLst>
            <a:path>
              <a:moveTo>
                <a:pt x="1177453" y="0"/>
              </a:moveTo>
              <a:lnTo>
                <a:pt x="1177453" y="204351"/>
              </a:lnTo>
              <a:lnTo>
                <a:pt x="0" y="204351"/>
              </a:lnTo>
              <a:lnTo>
                <a:pt x="0" y="408702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32E8BA-DA9C-49C1-AB1B-97047484D78C}">
      <dsp:nvSpPr>
        <dsp:cNvPr id="0" name=""/>
        <dsp:cNvSpPr/>
      </dsp:nvSpPr>
      <dsp:spPr>
        <a:xfrm>
          <a:off x="3328981" y="3152957"/>
          <a:ext cx="2354907" cy="408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351"/>
              </a:lnTo>
              <a:lnTo>
                <a:pt x="2354907" y="204351"/>
              </a:lnTo>
              <a:lnTo>
                <a:pt x="2354907" y="408702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38F44F-8C9C-4EB7-B526-C8A2A0036E44}">
      <dsp:nvSpPr>
        <dsp:cNvPr id="0" name=""/>
        <dsp:cNvSpPr/>
      </dsp:nvSpPr>
      <dsp:spPr>
        <a:xfrm>
          <a:off x="3283261" y="3152957"/>
          <a:ext cx="91440" cy="4087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8702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55F901-1A66-47A8-8F7E-0D8C74676E0C}">
      <dsp:nvSpPr>
        <dsp:cNvPr id="0" name=""/>
        <dsp:cNvSpPr/>
      </dsp:nvSpPr>
      <dsp:spPr>
        <a:xfrm>
          <a:off x="974073" y="3152957"/>
          <a:ext cx="2354907" cy="408702"/>
        </a:xfrm>
        <a:custGeom>
          <a:avLst/>
          <a:gdLst/>
          <a:ahLst/>
          <a:cxnLst/>
          <a:rect l="0" t="0" r="0" b="0"/>
          <a:pathLst>
            <a:path>
              <a:moveTo>
                <a:pt x="2354907" y="0"/>
              </a:moveTo>
              <a:lnTo>
                <a:pt x="2354907" y="204351"/>
              </a:lnTo>
              <a:lnTo>
                <a:pt x="0" y="204351"/>
              </a:lnTo>
              <a:lnTo>
                <a:pt x="0" y="408702"/>
              </a:lnTo>
            </a:path>
          </a:pathLst>
        </a:custGeom>
        <a:noFill/>
        <a:ln w="127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B8A57-3A9B-4543-9775-7ACAE3719D65}">
      <dsp:nvSpPr>
        <dsp:cNvPr id="0" name=""/>
        <dsp:cNvSpPr/>
      </dsp:nvSpPr>
      <dsp:spPr>
        <a:xfrm>
          <a:off x="2355879" y="2179855"/>
          <a:ext cx="1946204" cy="973102"/>
        </a:xfrm>
        <a:prstGeom prst="rect">
          <a:avLst/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Auslandsstudium</a:t>
          </a:r>
        </a:p>
      </dsp:txBody>
      <dsp:txXfrm>
        <a:off x="2355879" y="2179855"/>
        <a:ext cx="1946204" cy="973102"/>
      </dsp:txXfrm>
    </dsp:sp>
    <dsp:sp modelId="{11024358-2608-4E02-87C5-5FCA3D50811B}">
      <dsp:nvSpPr>
        <dsp:cNvPr id="0" name=""/>
        <dsp:cNvSpPr/>
      </dsp:nvSpPr>
      <dsp:spPr>
        <a:xfrm>
          <a:off x="971" y="3561660"/>
          <a:ext cx="1946204" cy="973102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Hochschulpartnerschaften</a:t>
          </a:r>
        </a:p>
      </dsp:txBody>
      <dsp:txXfrm>
        <a:off x="971" y="3561660"/>
        <a:ext cx="1946204" cy="973102"/>
      </dsp:txXfrm>
    </dsp:sp>
    <dsp:sp modelId="{E781FCBB-A6D9-4485-B828-974FB37FF7FF}">
      <dsp:nvSpPr>
        <dsp:cNvPr id="0" name=""/>
        <dsp:cNvSpPr/>
      </dsp:nvSpPr>
      <dsp:spPr>
        <a:xfrm>
          <a:off x="2355879" y="3561660"/>
          <a:ext cx="1946204" cy="973102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Erasmuspartnerschaften</a:t>
          </a:r>
        </a:p>
      </dsp:txBody>
      <dsp:txXfrm>
        <a:off x="2355879" y="3561660"/>
        <a:ext cx="1946204" cy="973102"/>
      </dsp:txXfrm>
    </dsp:sp>
    <dsp:sp modelId="{4551C0EC-94E0-4E92-B01B-D86159D2F61E}">
      <dsp:nvSpPr>
        <dsp:cNvPr id="0" name=""/>
        <dsp:cNvSpPr/>
      </dsp:nvSpPr>
      <dsp:spPr>
        <a:xfrm>
          <a:off x="4710786" y="3561660"/>
          <a:ext cx="1946204" cy="973102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individuell organisiertes Auslandsstudium</a:t>
          </a:r>
        </a:p>
      </dsp:txBody>
      <dsp:txXfrm>
        <a:off x="4710786" y="3561660"/>
        <a:ext cx="1946204" cy="973102"/>
      </dsp:txXfrm>
    </dsp:sp>
    <dsp:sp modelId="{7A677078-6557-4B6F-9CE9-1B6BD2EA2448}">
      <dsp:nvSpPr>
        <dsp:cNvPr id="0" name=""/>
        <dsp:cNvSpPr/>
      </dsp:nvSpPr>
      <dsp:spPr>
        <a:xfrm>
          <a:off x="8243148" y="2179855"/>
          <a:ext cx="1946204" cy="973102"/>
        </a:xfrm>
        <a:prstGeom prst="rect">
          <a:avLst/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Auslandspraktikum</a:t>
          </a:r>
        </a:p>
      </dsp:txBody>
      <dsp:txXfrm>
        <a:off x="8243148" y="2179855"/>
        <a:ext cx="1946204" cy="973102"/>
      </dsp:txXfrm>
    </dsp:sp>
    <dsp:sp modelId="{29D96E10-B7B5-4C29-A08D-0AEDD2EFEB39}">
      <dsp:nvSpPr>
        <dsp:cNvPr id="0" name=""/>
        <dsp:cNvSpPr/>
      </dsp:nvSpPr>
      <dsp:spPr>
        <a:xfrm>
          <a:off x="7065694" y="3561660"/>
          <a:ext cx="1946204" cy="973102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Erasmuspraktikum</a:t>
          </a:r>
        </a:p>
      </dsp:txBody>
      <dsp:txXfrm>
        <a:off x="7065694" y="3561660"/>
        <a:ext cx="1946204" cy="973102"/>
      </dsp:txXfrm>
    </dsp:sp>
    <dsp:sp modelId="{03B73CE6-3237-4B08-A6B6-745E242AD857}">
      <dsp:nvSpPr>
        <dsp:cNvPr id="0" name=""/>
        <dsp:cNvSpPr/>
      </dsp:nvSpPr>
      <dsp:spPr>
        <a:xfrm>
          <a:off x="9420601" y="3556250"/>
          <a:ext cx="1946204" cy="973102"/>
        </a:xfrm>
        <a:prstGeom prst="rect">
          <a:avLst/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Praktikum außerhalb von Erasmus</a:t>
          </a:r>
        </a:p>
      </dsp:txBody>
      <dsp:txXfrm>
        <a:off x="9420601" y="3556250"/>
        <a:ext cx="1946204" cy="9731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9D98-9D9B-4362-8655-6661022FD4B3}" type="datetimeFigureOut">
              <a:rPr lang="de-DE" smtClean="0"/>
              <a:t>02.05.2024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C7AB0-6F7F-4DE3-9DA7-F111990E31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0781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9D98-9D9B-4362-8655-6661022FD4B3}" type="datetimeFigureOut">
              <a:rPr lang="de-DE" smtClean="0"/>
              <a:t>02.05.2024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C7AB0-6F7F-4DE3-9DA7-F111990E31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998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9D98-9D9B-4362-8655-6661022FD4B3}" type="datetimeFigureOut">
              <a:rPr lang="de-DE" smtClean="0"/>
              <a:t>02.05.2024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C7AB0-6F7F-4DE3-9DA7-F111990E31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2286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9D98-9D9B-4362-8655-6661022FD4B3}" type="datetimeFigureOut">
              <a:rPr lang="de-DE" smtClean="0"/>
              <a:t>02.05.2024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C7AB0-6F7F-4DE3-9DA7-F111990E31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5428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9D98-9D9B-4362-8655-6661022FD4B3}" type="datetimeFigureOut">
              <a:rPr lang="de-DE" smtClean="0"/>
              <a:t>02.05.2024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C7AB0-6F7F-4DE3-9DA7-F111990E31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4910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9D98-9D9B-4362-8655-6661022FD4B3}" type="datetimeFigureOut">
              <a:rPr lang="de-DE" smtClean="0"/>
              <a:t>02.05.2024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C7AB0-6F7F-4DE3-9DA7-F111990E31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664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9D98-9D9B-4362-8655-6661022FD4B3}" type="datetimeFigureOut">
              <a:rPr lang="de-DE" smtClean="0"/>
              <a:t>02.05.2024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C7AB0-6F7F-4DE3-9DA7-F111990E31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5038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9D98-9D9B-4362-8655-6661022FD4B3}" type="datetimeFigureOut">
              <a:rPr lang="de-DE" smtClean="0"/>
              <a:t>02.05.2024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C7AB0-6F7F-4DE3-9DA7-F111990E31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1254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9D98-9D9B-4362-8655-6661022FD4B3}" type="datetimeFigureOut">
              <a:rPr lang="de-DE" smtClean="0"/>
              <a:t>02.05.2024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C7AB0-6F7F-4DE3-9DA7-F111990E31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8418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9D98-9D9B-4362-8655-6661022FD4B3}" type="datetimeFigureOut">
              <a:rPr lang="de-DE" smtClean="0"/>
              <a:t>02.05.2024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C7AB0-6F7F-4DE3-9DA7-F111990E31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4696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9D98-9D9B-4362-8655-6661022FD4B3}" type="datetimeFigureOut">
              <a:rPr lang="de-DE" smtClean="0"/>
              <a:t>02.05.2024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C7AB0-6F7F-4DE3-9DA7-F111990E31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6477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99D98-9D9B-4362-8655-6661022FD4B3}" type="datetimeFigureOut">
              <a:rPr lang="de-DE" smtClean="0"/>
              <a:t>02.05.2024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C7AB0-6F7F-4DE3-9DA7-F111990E31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127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hyperlink" Target="mailto:ikw-eras@uni-osnabrueck.de" TargetMode="Externa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920224" y="681432"/>
            <a:ext cx="10594227" cy="573101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3200" b="1" dirty="0" err="1">
                <a:latin typeface="+mj-lt"/>
              </a:rPr>
              <a:t>Obligatorischer</a:t>
            </a:r>
            <a:r>
              <a:rPr lang="en-US" sz="3200" b="1" dirty="0">
                <a:latin typeface="+mj-lt"/>
              </a:rPr>
              <a:t> </a:t>
            </a:r>
            <a:r>
              <a:rPr lang="en-US" sz="3200" b="1" dirty="0" err="1">
                <a:latin typeface="+mj-lt"/>
              </a:rPr>
              <a:t>Auslandsaufenthalt</a:t>
            </a:r>
            <a:r>
              <a:rPr lang="en-US" sz="3200" b="1" dirty="0">
                <a:latin typeface="+mj-lt"/>
              </a:rPr>
              <a:t> </a:t>
            </a:r>
            <a:r>
              <a:rPr lang="en-US" sz="3200" b="1" dirty="0" err="1">
                <a:latin typeface="+mj-lt"/>
              </a:rPr>
              <a:t>für</a:t>
            </a:r>
            <a:r>
              <a:rPr lang="en-US" sz="3200" b="1" dirty="0">
                <a:latin typeface="+mj-lt"/>
              </a:rPr>
              <a:t> </a:t>
            </a:r>
            <a:r>
              <a:rPr lang="en-US" sz="3200" b="1" dirty="0" err="1">
                <a:latin typeface="+mj-lt"/>
              </a:rPr>
              <a:t>Cogscis</a:t>
            </a:r>
            <a:endParaRPr lang="en-US" sz="3200" b="1" dirty="0">
              <a:latin typeface="+mj-lt"/>
            </a:endParaRPr>
          </a:p>
          <a:p>
            <a:endParaRPr lang="en-US" sz="2200" dirty="0">
              <a:latin typeface="+mj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 err="1">
                <a:latin typeface="+mj-lt"/>
              </a:rPr>
              <a:t>mindestens</a:t>
            </a:r>
            <a:r>
              <a:rPr lang="en-US" sz="2200" dirty="0">
                <a:latin typeface="+mj-lt"/>
              </a:rPr>
              <a:t> 12 </a:t>
            </a:r>
            <a:r>
              <a:rPr lang="en-US" sz="2200" dirty="0" err="1">
                <a:latin typeface="+mj-lt"/>
              </a:rPr>
              <a:t>Wochen</a:t>
            </a:r>
            <a:r>
              <a:rPr lang="en-US" sz="2200" dirty="0">
                <a:latin typeface="+mj-lt"/>
              </a:rPr>
              <a:t> (</a:t>
            </a:r>
            <a:r>
              <a:rPr lang="en-US" sz="2200" dirty="0" err="1">
                <a:latin typeface="+mj-lt"/>
              </a:rPr>
              <a:t>kann</a:t>
            </a:r>
            <a:r>
              <a:rPr lang="en-US" sz="2200" dirty="0">
                <a:latin typeface="+mj-lt"/>
              </a:rPr>
              <a:t> in </a:t>
            </a:r>
            <a:r>
              <a:rPr lang="en-US" sz="2200" dirty="0" err="1">
                <a:latin typeface="+mj-lt"/>
              </a:rPr>
              <a:t>mehrere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Aufenthalte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aufgeteilt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werden</a:t>
            </a:r>
            <a:r>
              <a:rPr lang="en-US" sz="2200" dirty="0">
                <a:latin typeface="+mj-lt"/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 err="1">
                <a:latin typeface="+mj-lt"/>
              </a:rPr>
              <a:t>Ausnahmen</a:t>
            </a:r>
            <a:r>
              <a:rPr lang="en-US" sz="2200" dirty="0">
                <a:latin typeface="+mj-lt"/>
              </a:rPr>
              <a:t> (</a:t>
            </a:r>
            <a:r>
              <a:rPr lang="en-US" sz="2200" dirty="0" err="1">
                <a:solidFill>
                  <a:srgbClr val="FF0000"/>
                </a:solidFill>
                <a:latin typeface="+mj-lt"/>
              </a:rPr>
              <a:t>genehmigen</a:t>
            </a:r>
            <a:r>
              <a:rPr lang="en-US" sz="22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+mj-lt"/>
              </a:rPr>
              <a:t>lassen</a:t>
            </a:r>
            <a:r>
              <a:rPr lang="en-US" sz="2200" dirty="0">
                <a:solidFill>
                  <a:srgbClr val="FF0000"/>
                </a:solidFill>
                <a:latin typeface="+mj-lt"/>
              </a:rPr>
              <a:t>; </a:t>
            </a:r>
            <a:r>
              <a:rPr lang="en-US" sz="2200" dirty="0" err="1">
                <a:solidFill>
                  <a:srgbClr val="FF0000"/>
                </a:solidFill>
                <a:latin typeface="+mj-lt"/>
              </a:rPr>
              <a:t>Anfrage</a:t>
            </a:r>
            <a:r>
              <a:rPr lang="en-US" sz="22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+mj-lt"/>
              </a:rPr>
              <a:t>über</a:t>
            </a:r>
            <a:r>
              <a:rPr lang="en-US" sz="2200" dirty="0">
                <a:solidFill>
                  <a:srgbClr val="FF0000"/>
                </a:solidFill>
                <a:latin typeface="+mj-lt"/>
              </a:rPr>
              <a:t> Mobility Office</a:t>
            </a:r>
            <a:r>
              <a:rPr lang="en-US" sz="2200" dirty="0">
                <a:latin typeface="+mj-lt"/>
              </a:rPr>
              <a:t>)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200" dirty="0" err="1">
                <a:latin typeface="+mj-lt"/>
              </a:rPr>
              <a:t>unzumutbare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Härte</a:t>
            </a:r>
            <a:r>
              <a:rPr lang="en-US" sz="2200" dirty="0">
                <a:latin typeface="+mj-lt"/>
              </a:rPr>
              <a:t> (</a:t>
            </a:r>
            <a:r>
              <a:rPr lang="en-US" sz="2200" dirty="0" err="1">
                <a:latin typeface="+mj-lt"/>
              </a:rPr>
              <a:t>finanzielle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Gründe</a:t>
            </a:r>
            <a:r>
              <a:rPr lang="en-US" sz="2200" dirty="0">
                <a:latin typeface="+mj-lt"/>
              </a:rPr>
              <a:t>, </a:t>
            </a:r>
            <a:r>
              <a:rPr lang="en-US" sz="2200" dirty="0" err="1">
                <a:latin typeface="+mj-lt"/>
              </a:rPr>
              <a:t>Pflege</a:t>
            </a:r>
            <a:r>
              <a:rPr lang="en-US" sz="2200" dirty="0">
                <a:latin typeface="+mj-lt"/>
              </a:rPr>
              <a:t> von </a:t>
            </a:r>
            <a:r>
              <a:rPr lang="en-US" sz="2200" dirty="0" err="1">
                <a:latin typeface="+mj-lt"/>
              </a:rPr>
              <a:t>Angehörigen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usw</a:t>
            </a:r>
            <a:r>
              <a:rPr lang="en-US" sz="2200" dirty="0">
                <a:latin typeface="+mj-lt"/>
              </a:rPr>
              <a:t>.)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200" dirty="0">
                <a:latin typeface="+mj-lt"/>
              </a:rPr>
              <a:t>Sie </a:t>
            </a:r>
            <a:r>
              <a:rPr lang="en-US" sz="2200" dirty="0" err="1">
                <a:latin typeface="+mj-lt"/>
              </a:rPr>
              <a:t>stammen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selbst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nicht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aus</a:t>
            </a:r>
            <a:r>
              <a:rPr lang="en-US" sz="2200" dirty="0">
                <a:latin typeface="+mj-lt"/>
              </a:rPr>
              <a:t> Deutschland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200" dirty="0">
                <a:latin typeface="+mj-lt"/>
              </a:rPr>
              <a:t>Sie </a:t>
            </a:r>
            <a:r>
              <a:rPr lang="en-US" sz="2200" dirty="0" err="1">
                <a:latin typeface="+mj-lt"/>
              </a:rPr>
              <a:t>stammen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aus</a:t>
            </a:r>
            <a:r>
              <a:rPr lang="en-US" sz="2200" dirty="0">
                <a:latin typeface="+mj-lt"/>
              </a:rPr>
              <a:t> Deutschland, </a:t>
            </a:r>
            <a:r>
              <a:rPr lang="en-US" sz="2200" dirty="0" err="1">
                <a:latin typeface="+mj-lt"/>
              </a:rPr>
              <a:t>haben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aber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schon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im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Ausland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gelebt</a:t>
            </a:r>
            <a:r>
              <a:rPr lang="en-US" sz="2200" dirty="0">
                <a:latin typeface="+mj-lt"/>
              </a:rPr>
              <a:t>, </a:t>
            </a:r>
            <a:r>
              <a:rPr lang="en-US" sz="2200" dirty="0" err="1">
                <a:latin typeface="+mj-lt"/>
              </a:rPr>
              <a:t>studiert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oder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gearbeitet</a:t>
            </a:r>
            <a:r>
              <a:rPr lang="en-US" sz="2200" dirty="0">
                <a:latin typeface="+mj-lt"/>
              </a:rPr>
              <a:t> (</a:t>
            </a:r>
            <a:r>
              <a:rPr lang="en-US" sz="2200" dirty="0" err="1">
                <a:latin typeface="+mj-lt"/>
              </a:rPr>
              <a:t>ggf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Einzelfallentscheidung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durch</a:t>
            </a:r>
            <a:r>
              <a:rPr lang="en-US" sz="2200" dirty="0">
                <a:latin typeface="+mj-lt"/>
              </a:rPr>
              <a:t> Sven Walter)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>
                <a:latin typeface="+mj-lt"/>
              </a:rPr>
              <a:t>in der Regel </a:t>
            </a:r>
            <a:r>
              <a:rPr lang="en-US" sz="2200" dirty="0" err="1">
                <a:latin typeface="+mj-lt"/>
              </a:rPr>
              <a:t>im</a:t>
            </a:r>
            <a:r>
              <a:rPr lang="en-US" sz="2200" dirty="0">
                <a:latin typeface="+mj-lt"/>
              </a:rPr>
              <a:t> 5. Semester, </a:t>
            </a:r>
            <a:r>
              <a:rPr lang="en-US" sz="2200" dirty="0" err="1">
                <a:latin typeface="+mj-lt"/>
              </a:rPr>
              <a:t>kann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aber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auch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im</a:t>
            </a:r>
            <a:r>
              <a:rPr lang="en-US" sz="2200" dirty="0">
                <a:latin typeface="+mj-lt"/>
              </a:rPr>
              <a:t> 6. </a:t>
            </a:r>
            <a:r>
              <a:rPr lang="en-US" sz="2200" dirty="0" err="1">
                <a:latin typeface="+mj-lt"/>
              </a:rPr>
              <a:t>oder</a:t>
            </a:r>
            <a:r>
              <a:rPr lang="en-US" sz="2200" dirty="0">
                <a:latin typeface="+mj-lt"/>
              </a:rPr>
              <a:t> 7. sein (</a:t>
            </a:r>
            <a:r>
              <a:rPr lang="en-US" sz="2200" dirty="0" err="1">
                <a:latin typeface="+mj-lt"/>
              </a:rPr>
              <a:t>oder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im</a:t>
            </a:r>
            <a:r>
              <a:rPr lang="en-US" sz="2200" dirty="0">
                <a:latin typeface="+mj-lt"/>
              </a:rPr>
              <a:t> 5. und 6. </a:t>
            </a:r>
            <a:r>
              <a:rPr lang="en-US" sz="2200" dirty="0" err="1">
                <a:latin typeface="+mj-lt"/>
              </a:rPr>
              <a:t>usw</a:t>
            </a:r>
            <a:r>
              <a:rPr lang="en-US" sz="2200" dirty="0">
                <a:latin typeface="+mj-lt"/>
              </a:rPr>
              <a:t>.)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 err="1">
                <a:latin typeface="+mj-lt"/>
              </a:rPr>
              <a:t>kann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auch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mit</a:t>
            </a:r>
            <a:r>
              <a:rPr lang="en-US" sz="2200" dirty="0">
                <a:latin typeface="+mj-lt"/>
              </a:rPr>
              <a:t> der </a:t>
            </a:r>
            <a:r>
              <a:rPr lang="en-US" sz="2200" dirty="0" err="1">
                <a:latin typeface="+mj-lt"/>
              </a:rPr>
              <a:t>Abfassung</a:t>
            </a:r>
            <a:r>
              <a:rPr lang="en-US" sz="2200" dirty="0">
                <a:latin typeface="+mj-lt"/>
              </a:rPr>
              <a:t> der BA-</a:t>
            </a:r>
            <a:r>
              <a:rPr lang="en-US" sz="2200" dirty="0" err="1">
                <a:latin typeface="+mj-lt"/>
              </a:rPr>
              <a:t>Arbeit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verknüpft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werden</a:t>
            </a:r>
            <a:r>
              <a:rPr lang="en-US" sz="2200" dirty="0">
                <a:latin typeface="+mj-lt"/>
              </a:rPr>
              <a:t> (</a:t>
            </a:r>
            <a:r>
              <a:rPr lang="en-US" sz="2200" dirty="0" err="1">
                <a:latin typeface="+mj-lt"/>
              </a:rPr>
              <a:t>bietet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sich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eher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bei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Praktika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als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bei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einem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Auslandsstudium</a:t>
            </a:r>
            <a:r>
              <a:rPr lang="en-US" sz="2200" dirty="0">
                <a:latin typeface="+mj-lt"/>
              </a:rPr>
              <a:t> an)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 err="1">
                <a:latin typeface="+mj-lt"/>
              </a:rPr>
              <a:t>erster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Schritt</a:t>
            </a:r>
            <a:r>
              <a:rPr lang="en-US" sz="2200" dirty="0">
                <a:latin typeface="+mj-lt"/>
              </a:rPr>
              <a:t>: </a:t>
            </a:r>
            <a:r>
              <a:rPr lang="en-US" sz="2200" dirty="0" err="1">
                <a:solidFill>
                  <a:srgbClr val="FF0000"/>
                </a:solidFill>
                <a:latin typeface="+mj-lt"/>
              </a:rPr>
              <a:t>Termin</a:t>
            </a:r>
            <a:r>
              <a:rPr lang="en-US" sz="22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+mj-lt"/>
              </a:rPr>
              <a:t>mit</a:t>
            </a:r>
            <a:r>
              <a:rPr lang="en-US" sz="2200" dirty="0">
                <a:solidFill>
                  <a:srgbClr val="FF0000"/>
                </a:solidFill>
                <a:latin typeface="+mj-lt"/>
              </a:rPr>
              <a:t> Petra </a:t>
            </a:r>
            <a:r>
              <a:rPr lang="en-US" sz="2200" dirty="0" err="1">
                <a:solidFill>
                  <a:srgbClr val="FF0000"/>
                </a:solidFill>
                <a:latin typeface="+mj-lt"/>
              </a:rPr>
              <a:t>Dießel</a:t>
            </a:r>
            <a:r>
              <a:rPr lang="en-US" sz="22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200" dirty="0" err="1">
                <a:solidFill>
                  <a:srgbClr val="FF0000"/>
                </a:solidFill>
                <a:latin typeface="+mj-lt"/>
              </a:rPr>
              <a:t>im</a:t>
            </a:r>
            <a:r>
              <a:rPr lang="en-US" sz="2200" dirty="0">
                <a:solidFill>
                  <a:srgbClr val="FF0000"/>
                </a:solidFill>
                <a:latin typeface="+mj-lt"/>
              </a:rPr>
              <a:t> Mobility Office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>
                <a:latin typeface="+mj-lt"/>
              </a:rPr>
              <a:t>https://www.ikw.uni-osnabrueck.de/studiengaenge/auslandsaufenthalt/aktuelle_informationen.html</a:t>
            </a:r>
          </a:p>
        </p:txBody>
      </p:sp>
    </p:spTree>
    <p:extLst>
      <p:ext uri="{BB962C8B-B14F-4D97-AF65-F5344CB8AC3E}">
        <p14:creationId xmlns:p14="http://schemas.microsoft.com/office/powerpoint/2010/main" val="2381959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626310600"/>
              </p:ext>
            </p:extLst>
          </p:nvPr>
        </p:nvGraphicFramePr>
        <p:xfrm>
          <a:off x="400388" y="0"/>
          <a:ext cx="11367778" cy="6714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653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596176005"/>
              </p:ext>
            </p:extLst>
          </p:nvPr>
        </p:nvGraphicFramePr>
        <p:xfrm>
          <a:off x="400388" y="0"/>
          <a:ext cx="11367778" cy="6714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5745457" y="228419"/>
            <a:ext cx="6070750" cy="4595508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noAutofit/>
          </a:bodyPr>
          <a:lstStyle/>
          <a:p>
            <a:r>
              <a:rPr lang="de-DE" sz="2400" dirty="0">
                <a:solidFill>
                  <a:schemeClr val="bg1"/>
                </a:solidFill>
              </a:rPr>
              <a:t>Hochschulpartnerschaften (HSP)</a:t>
            </a:r>
          </a:p>
          <a:p>
            <a:endParaRPr lang="de-DE" dirty="0">
              <a:solidFill>
                <a:schemeClr val="bg1"/>
              </a:solidFill>
            </a:endParaRPr>
          </a:p>
          <a:p>
            <a:r>
              <a:rPr lang="de-DE" dirty="0">
                <a:solidFill>
                  <a:schemeClr val="bg1"/>
                </a:solidFill>
              </a:rPr>
              <a:t>Informationen und Bewerbung über das International Office (Beate </a:t>
            </a:r>
            <a:r>
              <a:rPr lang="de-DE" dirty="0" err="1">
                <a:solidFill>
                  <a:schemeClr val="bg1"/>
                </a:solidFill>
              </a:rPr>
              <a:t>Teutloff</a:t>
            </a:r>
            <a:r>
              <a:rPr lang="de-DE" dirty="0">
                <a:solidFill>
                  <a:schemeClr val="bg1"/>
                </a:solidFill>
              </a:rPr>
              <a:t>)</a:t>
            </a:r>
          </a:p>
          <a:p>
            <a:endParaRPr lang="de-DE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bg1"/>
                </a:solidFill>
              </a:rPr>
              <a:t>institutionalisiert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bg1"/>
                </a:solidFill>
              </a:rPr>
              <a:t>feste Kontingente für die UOS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bg1"/>
                </a:solidFill>
              </a:rPr>
              <a:t>attraktive Destinationen in Übersee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bg1"/>
                </a:solidFill>
              </a:rPr>
              <a:t>oftmals Befreiung oder Reduzierung von Studiengebühren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bg1"/>
                </a:solidFill>
              </a:rPr>
              <a:t>Konkurrenz mit Studierenden aller Fachbereiche der UOS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bg1"/>
                </a:solidFill>
              </a:rPr>
              <a:t>Empfehlungsschreiben eines Hochschullehrers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bg1"/>
                </a:solidFill>
              </a:rPr>
              <a:t>beschränkt auf bestehende Kooperationen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bg1"/>
                </a:solidFill>
              </a:rPr>
              <a:t>Deadline: Ende Januar 2023 (max. 3 Bewerbungen - </a:t>
            </a:r>
            <a:br>
              <a:rPr lang="de-DE" dirty="0">
                <a:solidFill>
                  <a:schemeClr val="bg1"/>
                </a:solidFill>
              </a:rPr>
            </a:br>
            <a:r>
              <a:rPr lang="de-DE" dirty="0">
                <a:solidFill>
                  <a:schemeClr val="bg1"/>
                </a:solidFill>
              </a:rPr>
              <a:t>3 HSP oder bis zu 4 ERASMUS + 2 HSP)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>
              <a:solidFill>
                <a:schemeClr val="bg1"/>
              </a:solidFill>
            </a:endParaRPr>
          </a:p>
          <a:p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172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1198717431"/>
              </p:ext>
            </p:extLst>
          </p:nvPr>
        </p:nvGraphicFramePr>
        <p:xfrm>
          <a:off x="400388" y="0"/>
          <a:ext cx="11367778" cy="6714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5745457" y="228418"/>
            <a:ext cx="6070750" cy="572512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noAutofit/>
          </a:bodyPr>
          <a:lstStyle/>
          <a:p>
            <a:r>
              <a:rPr lang="de-DE" sz="2400" dirty="0">
                <a:solidFill>
                  <a:schemeClr val="bg1"/>
                </a:solidFill>
              </a:rPr>
              <a:t>ERASMUS-Partnerschaften (nur </a:t>
            </a:r>
            <a:r>
              <a:rPr lang="de-DE" sz="2400" dirty="0" err="1">
                <a:solidFill>
                  <a:schemeClr val="bg1"/>
                </a:solidFill>
              </a:rPr>
              <a:t>CogSci</a:t>
            </a:r>
            <a:r>
              <a:rPr lang="de-DE" sz="2400" dirty="0">
                <a:solidFill>
                  <a:schemeClr val="bg1"/>
                </a:solidFill>
              </a:rPr>
              <a:t>)</a:t>
            </a:r>
          </a:p>
          <a:p>
            <a:endParaRPr lang="de-DE" dirty="0">
              <a:solidFill>
                <a:schemeClr val="bg1"/>
              </a:solidFill>
            </a:endParaRPr>
          </a:p>
          <a:p>
            <a:r>
              <a:rPr lang="de-DE" dirty="0">
                <a:solidFill>
                  <a:schemeClr val="bg1"/>
                </a:solidFill>
              </a:rPr>
              <a:t>Informationen und Bewerbung über das Mobility Office des IKW (Petra </a:t>
            </a:r>
            <a:r>
              <a:rPr lang="de-DE" dirty="0" err="1">
                <a:solidFill>
                  <a:schemeClr val="bg1"/>
                </a:solidFill>
              </a:rPr>
              <a:t>Dießel</a:t>
            </a:r>
            <a:r>
              <a:rPr lang="de-DE" dirty="0">
                <a:solidFill>
                  <a:schemeClr val="bg1"/>
                </a:solidFill>
              </a:rPr>
              <a:t>, Sven Walter)</a:t>
            </a:r>
          </a:p>
          <a:p>
            <a:endParaRPr lang="de-DE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bg1"/>
                </a:solidFill>
              </a:rPr>
              <a:t>bis zu </a:t>
            </a:r>
            <a:r>
              <a:rPr lang="de-DE" b="1" dirty="0">
                <a:solidFill>
                  <a:schemeClr val="bg1"/>
                </a:solidFill>
              </a:rPr>
              <a:t>vier</a:t>
            </a:r>
            <a:r>
              <a:rPr lang="de-DE" dirty="0">
                <a:solidFill>
                  <a:schemeClr val="bg1"/>
                </a:solidFill>
              </a:rPr>
              <a:t> Bewerbungen (plus 2 </a:t>
            </a:r>
            <a:r>
              <a:rPr lang="de-DE" dirty="0" err="1">
                <a:solidFill>
                  <a:schemeClr val="bg1"/>
                </a:solidFill>
              </a:rPr>
              <a:t>Hochchulpartnerschaften</a:t>
            </a:r>
            <a:r>
              <a:rPr lang="de-DE" dirty="0">
                <a:solidFill>
                  <a:schemeClr val="bg1"/>
                </a:solidFill>
              </a:rPr>
              <a:t>, aber nur </a:t>
            </a:r>
            <a:r>
              <a:rPr lang="de-DE" b="1" dirty="0">
                <a:solidFill>
                  <a:schemeClr val="bg1"/>
                </a:solidFill>
              </a:rPr>
              <a:t>EINE</a:t>
            </a:r>
            <a:r>
              <a:rPr lang="de-DE" dirty="0">
                <a:solidFill>
                  <a:schemeClr val="bg1"/>
                </a:solidFill>
              </a:rPr>
              <a:t> Onlinebewerbung!)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bg1"/>
                </a:solidFill>
              </a:rPr>
              <a:t>Bewerbungsschluss: ca. Ende Januar 2023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bg1"/>
                </a:solidFill>
              </a:rPr>
              <a:t>Ausdruck der Onlinebewerbung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bg1"/>
                </a:solidFill>
              </a:rPr>
              <a:t>Motivationsschreiben </a:t>
            </a:r>
            <a:br>
              <a:rPr lang="de-DE" dirty="0">
                <a:solidFill>
                  <a:schemeClr val="bg1"/>
                </a:solidFill>
              </a:rPr>
            </a:br>
            <a:r>
              <a:rPr lang="de-DE" dirty="0"/>
              <a:t>(deutsch oder englisch/¾  Seite pro Uni)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bg1"/>
                </a:solidFill>
              </a:rPr>
              <a:t>Foto (wenn möglich)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bg1"/>
                </a:solidFill>
              </a:rPr>
              <a:t>Übersichtsblatt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Kein Tor, kein LA, Kein Englischnachweis </a:t>
            </a:r>
            <a:br>
              <a:rPr lang="de-DE" dirty="0"/>
            </a:br>
            <a:r>
              <a:rPr lang="de-DE" dirty="0"/>
              <a:t>(andere Fremdsprache bitte vorher Kontaktaufnahme)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Fremdbewerbung in anderen Bereichen möglich</a:t>
            </a:r>
            <a:br>
              <a:rPr lang="de-DE" dirty="0"/>
            </a:br>
            <a:r>
              <a:rPr lang="de-DE" dirty="0"/>
              <a:t>(bitte vorher Kontaktaufnahme)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endParaRPr lang="de-DE" dirty="0">
              <a:solidFill>
                <a:schemeClr val="bg1"/>
              </a:solidFill>
            </a:endParaRPr>
          </a:p>
          <a:p>
            <a:r>
              <a:rPr lang="de-DE" sz="1400" dirty="0">
                <a:solidFill>
                  <a:schemeClr val="bg1"/>
                </a:solidFill>
              </a:rPr>
              <a:t>https://www.ikw.uni-osnabrueck.de/studiengaenge/auslandsaufenthalt/studium_mit_erasmus.html</a:t>
            </a:r>
            <a:endParaRPr lang="de-DE" dirty="0">
              <a:solidFill>
                <a:schemeClr val="bg1"/>
              </a:solidFill>
            </a:endParaRPr>
          </a:p>
          <a:p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633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3946328789"/>
              </p:ext>
            </p:extLst>
          </p:nvPr>
        </p:nvGraphicFramePr>
        <p:xfrm>
          <a:off x="400388" y="0"/>
          <a:ext cx="11367778" cy="6714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5768753" y="216771"/>
            <a:ext cx="6070750" cy="444259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noAutofit/>
          </a:bodyPr>
          <a:lstStyle/>
          <a:p>
            <a:r>
              <a:rPr lang="de-DE" sz="2400" dirty="0">
                <a:solidFill>
                  <a:schemeClr val="bg1"/>
                </a:solidFill>
              </a:rPr>
              <a:t>Individuell organisiertes Auslandsstudium</a:t>
            </a:r>
          </a:p>
          <a:p>
            <a:endParaRPr lang="de-DE" dirty="0">
              <a:solidFill>
                <a:schemeClr val="bg1"/>
              </a:solidFill>
            </a:endParaRPr>
          </a:p>
          <a:p>
            <a:r>
              <a:rPr lang="de-DE" dirty="0">
                <a:solidFill>
                  <a:schemeClr val="bg1"/>
                </a:solidFill>
              </a:rPr>
              <a:t>Informationen und Bewerbung direkt bei den jeweiligen Universitäten</a:t>
            </a:r>
          </a:p>
          <a:p>
            <a:endParaRPr lang="de-DE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bg1"/>
                </a:solidFill>
              </a:rPr>
              <a:t>maximale Flexibilität</a:t>
            </a:r>
          </a:p>
          <a:p>
            <a:endParaRPr lang="de-DE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bg1"/>
                </a:solidFill>
              </a:rPr>
              <a:t>alles Organisatorische bleibt an Ihnen hängen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bg1"/>
                </a:solidFill>
              </a:rPr>
              <a:t>keine festen Kontingente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bg1"/>
                </a:solidFill>
              </a:rPr>
              <a:t>keine einheitlichen Bewerbungsprozesse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bg1"/>
                </a:solidFill>
              </a:rPr>
              <a:t>keine Reduzierung von Studiengebühren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Aufenthalt vorab durch ein Request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Approval</a:t>
            </a:r>
            <a:r>
              <a:rPr lang="de-DE" dirty="0"/>
              <a:t> über das Mobility Office genehmigen lassen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>
              <a:solidFill>
                <a:schemeClr val="bg1"/>
              </a:solidFill>
            </a:endParaRPr>
          </a:p>
          <a:p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61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906579543"/>
              </p:ext>
            </p:extLst>
          </p:nvPr>
        </p:nvGraphicFramePr>
        <p:xfrm>
          <a:off x="400388" y="0"/>
          <a:ext cx="11367778" cy="6714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977301" y="825733"/>
            <a:ext cx="6070750" cy="5502153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noAutofit/>
          </a:bodyPr>
          <a:lstStyle/>
          <a:p>
            <a:r>
              <a:rPr lang="de-DE" sz="2400" dirty="0">
                <a:solidFill>
                  <a:schemeClr val="bg1"/>
                </a:solidFill>
              </a:rPr>
              <a:t>Auslandspraktikum</a:t>
            </a:r>
          </a:p>
          <a:p>
            <a:endParaRPr lang="de-DE" dirty="0">
              <a:solidFill>
                <a:schemeClr val="bg1"/>
              </a:solidFill>
            </a:endParaRPr>
          </a:p>
          <a:p>
            <a:r>
              <a:rPr lang="de-DE" dirty="0">
                <a:solidFill>
                  <a:schemeClr val="bg1"/>
                </a:solidFill>
              </a:rPr>
              <a:t>Informationen über das Mobility Office des IKW </a:t>
            </a:r>
            <a:br>
              <a:rPr lang="de-DE" dirty="0">
                <a:solidFill>
                  <a:schemeClr val="bg1"/>
                </a:solidFill>
              </a:rPr>
            </a:br>
            <a:r>
              <a:rPr lang="de-DE" dirty="0">
                <a:solidFill>
                  <a:schemeClr val="bg1"/>
                </a:solidFill>
              </a:rPr>
              <a:t>(Petra </a:t>
            </a:r>
            <a:r>
              <a:rPr lang="de-DE" dirty="0" err="1">
                <a:solidFill>
                  <a:schemeClr val="bg1"/>
                </a:solidFill>
              </a:rPr>
              <a:t>Dießel</a:t>
            </a:r>
            <a:r>
              <a:rPr lang="de-DE" dirty="0">
                <a:solidFill>
                  <a:schemeClr val="bg1"/>
                </a:solidFill>
              </a:rPr>
              <a:t>, Sven Walter, ikw-eras@uni-osnabrueck.de)</a:t>
            </a:r>
          </a:p>
          <a:p>
            <a:endParaRPr lang="de-DE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bg1"/>
                </a:solidFill>
              </a:rPr>
              <a:t>Praktikum an einer Universität, einer universitätsnahen Forschungseinrichtung oder in der freien Wirtschaft</a:t>
            </a:r>
          </a:p>
          <a:p>
            <a:endParaRPr lang="de-DE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bg1"/>
                </a:solidFill>
              </a:rPr>
              <a:t>forschungsnah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bg1"/>
                </a:solidFill>
              </a:rPr>
              <a:t>kein Studium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bg1"/>
                </a:solidFill>
              </a:rPr>
              <a:t>keine Studiengebühren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bg1"/>
                </a:solidFill>
              </a:rPr>
              <a:t>6 ECTS pro Monat für den Wahlbereich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b="1" dirty="0"/>
              <a:t>Spezielle </a:t>
            </a:r>
            <a:r>
              <a:rPr lang="de-DE" b="1" dirty="0" err="1"/>
              <a:t>Cogsci</a:t>
            </a:r>
            <a:r>
              <a:rPr lang="de-DE" b="1" dirty="0"/>
              <a:t>-Bedingungen: </a:t>
            </a:r>
            <a:br>
              <a:rPr lang="de-DE" b="1" dirty="0"/>
            </a:br>
            <a:r>
              <a:rPr lang="de-DE" b="1" dirty="0"/>
              <a:t>mindestens 3 Monate oder 12 Wochen</a:t>
            </a:r>
            <a:br>
              <a:rPr lang="de-DE" b="1" dirty="0"/>
            </a:br>
            <a:r>
              <a:rPr lang="de-DE" b="1" dirty="0"/>
              <a:t>30 Stunden pro Woche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bg1"/>
                </a:solidFill>
              </a:rPr>
              <a:t>Immer individuell organisiert</a:t>
            </a:r>
          </a:p>
          <a:p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095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3667467427"/>
              </p:ext>
            </p:extLst>
          </p:nvPr>
        </p:nvGraphicFramePr>
        <p:xfrm>
          <a:off x="400388" y="0"/>
          <a:ext cx="11367778" cy="6714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921460" y="867613"/>
            <a:ext cx="6070750" cy="554191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noAutofit/>
          </a:bodyPr>
          <a:lstStyle/>
          <a:p>
            <a:r>
              <a:rPr lang="de-DE" sz="2400" dirty="0">
                <a:solidFill>
                  <a:schemeClr val="bg1"/>
                </a:solidFill>
              </a:rPr>
              <a:t>ERASMUS-Praktikum</a:t>
            </a:r>
          </a:p>
          <a:p>
            <a:endParaRPr lang="de-DE" dirty="0">
              <a:solidFill>
                <a:schemeClr val="bg1"/>
              </a:solidFill>
            </a:endParaRPr>
          </a:p>
          <a:p>
            <a:r>
              <a:rPr lang="de-DE" b="1" dirty="0"/>
              <a:t>Genehmigung des Platzes über das „Request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Approval</a:t>
            </a:r>
            <a:r>
              <a:rPr lang="de-DE" b="1" dirty="0"/>
              <a:t>“ im Mobility Office</a:t>
            </a:r>
          </a:p>
          <a:p>
            <a:endParaRPr lang="de-DE" b="1" dirty="0"/>
          </a:p>
          <a:p>
            <a:r>
              <a:rPr lang="de-DE" b="1" dirty="0"/>
              <a:t>Antrag auf Förderung über ERASMUS </a:t>
            </a:r>
            <a:br>
              <a:rPr lang="de-DE" b="1" dirty="0"/>
            </a:br>
            <a:r>
              <a:rPr lang="de-DE" b="1" dirty="0"/>
              <a:t>(Laura Rohe/International Office, spätestens sechs Wochen vor Antritt)</a:t>
            </a:r>
          </a:p>
          <a:p>
            <a:endParaRPr lang="de-DE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/>
              <a:t>finanzielle Unterstützung bei Erfüllung der Kriterien</a:t>
            </a:r>
            <a:br>
              <a:rPr lang="de-DE" dirty="0"/>
            </a:br>
            <a:r>
              <a:rPr lang="de-DE" dirty="0"/>
              <a:t>(Antrag über Learning Agreement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Traineeship</a:t>
            </a:r>
            <a:r>
              <a:rPr lang="de-DE" dirty="0"/>
              <a:t>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bg1"/>
                </a:solidFill>
              </a:rPr>
              <a:t>nicht beschränkt auf bestehende ERASMUS-Kooperationen des IKW, möglich in den 28 Mitgliedstaaten der EU, plus Island, Liechtenstein, Norwegen, Türkei, Schweiz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bg1"/>
                </a:solidFill>
              </a:rPr>
              <a:t>kann mit einem ERASMUS-Studium kombiniert werden </a:t>
            </a:r>
            <a:br>
              <a:rPr lang="de-DE" dirty="0">
                <a:solidFill>
                  <a:schemeClr val="bg1"/>
                </a:solidFill>
              </a:rPr>
            </a:br>
            <a:r>
              <a:rPr lang="de-DE" dirty="0">
                <a:solidFill>
                  <a:schemeClr val="bg1"/>
                </a:solidFill>
              </a:rPr>
              <a:t>(z.B. im 5. und 6. Semester)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bg1"/>
                </a:solidFill>
              </a:rPr>
              <a:t>geografische Beschränkung auf den ERASMUS-Bereich</a:t>
            </a:r>
          </a:p>
          <a:p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41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33534399"/>
              </p:ext>
            </p:extLst>
          </p:nvPr>
        </p:nvGraphicFramePr>
        <p:xfrm>
          <a:off x="400388" y="0"/>
          <a:ext cx="11367778" cy="6714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1009706" y="1314014"/>
            <a:ext cx="6070750" cy="503501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noAutofit/>
          </a:bodyPr>
          <a:lstStyle/>
          <a:p>
            <a:r>
              <a:rPr lang="de-DE" sz="2400" dirty="0">
                <a:solidFill>
                  <a:schemeClr val="bg1"/>
                </a:solidFill>
              </a:rPr>
              <a:t>Praktikum außerhalb von ERASMUS</a:t>
            </a:r>
          </a:p>
          <a:p>
            <a:endParaRPr lang="de-DE" dirty="0">
              <a:solidFill>
                <a:schemeClr val="bg1"/>
              </a:solidFill>
            </a:endParaRPr>
          </a:p>
          <a:p>
            <a:r>
              <a:rPr lang="de-DE" dirty="0">
                <a:solidFill>
                  <a:schemeClr val="bg1"/>
                </a:solidFill>
              </a:rPr>
              <a:t>Informationen über das Mobility Office des IKW </a:t>
            </a:r>
            <a:br>
              <a:rPr lang="de-DE" dirty="0">
                <a:solidFill>
                  <a:schemeClr val="bg1"/>
                </a:solidFill>
              </a:rPr>
            </a:br>
            <a:r>
              <a:rPr lang="de-DE" dirty="0">
                <a:solidFill>
                  <a:schemeClr val="bg1"/>
                </a:solidFill>
              </a:rPr>
              <a:t>(Petra </a:t>
            </a:r>
            <a:r>
              <a:rPr lang="de-DE" dirty="0" err="1">
                <a:solidFill>
                  <a:schemeClr val="bg1"/>
                </a:solidFill>
              </a:rPr>
              <a:t>Dießel</a:t>
            </a:r>
            <a:r>
              <a:rPr lang="de-DE" dirty="0">
                <a:solidFill>
                  <a:schemeClr val="bg1"/>
                </a:solidFill>
              </a:rPr>
              <a:t>, Sven Walter, </a:t>
            </a:r>
            <a:r>
              <a:rPr lang="de-DE" dirty="0">
                <a:solidFill>
                  <a:schemeClr val="bg1"/>
                </a:solidFill>
                <a:hlinkClick r:id="rId7"/>
              </a:rPr>
              <a:t>ikw-eras@uni-osnabrueck.de</a:t>
            </a:r>
            <a:r>
              <a:rPr lang="de-DE" dirty="0">
                <a:solidFill>
                  <a:schemeClr val="bg1"/>
                </a:solidFill>
              </a:rPr>
              <a:t>)</a:t>
            </a:r>
          </a:p>
          <a:p>
            <a:endParaRPr lang="de-DE" dirty="0">
              <a:solidFill>
                <a:schemeClr val="bg1"/>
              </a:solidFill>
            </a:endParaRPr>
          </a:p>
          <a:p>
            <a:endParaRPr lang="de-DE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bg1"/>
                </a:solidFill>
              </a:rPr>
              <a:t>maximale Freiheit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bg1"/>
                </a:solidFill>
              </a:rPr>
              <a:t>selbst organisiert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bg1"/>
                </a:solidFill>
              </a:rPr>
              <a:t>oftmals keine finanzielle Unterstützung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bg1"/>
                </a:solidFill>
              </a:rPr>
              <a:t>aber: RISE, MITACS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schemeClr val="bg1"/>
                </a:solidFill>
              </a:rPr>
              <a:t>Genehmigung des Platzes über das „Request </a:t>
            </a:r>
            <a:r>
              <a:rPr lang="de-DE" dirty="0" err="1">
                <a:solidFill>
                  <a:schemeClr val="bg1"/>
                </a:solidFill>
              </a:rPr>
              <a:t>of</a:t>
            </a:r>
            <a:r>
              <a:rPr lang="de-DE" dirty="0">
                <a:solidFill>
                  <a:schemeClr val="bg1"/>
                </a:solidFill>
              </a:rPr>
              <a:t> </a:t>
            </a:r>
            <a:r>
              <a:rPr lang="de-DE" dirty="0" err="1">
                <a:solidFill>
                  <a:schemeClr val="bg1"/>
                </a:solidFill>
              </a:rPr>
              <a:t>Approval</a:t>
            </a:r>
            <a:r>
              <a:rPr lang="de-DE" dirty="0">
                <a:solidFill>
                  <a:schemeClr val="bg1"/>
                </a:solidFill>
              </a:rPr>
              <a:t>“ im Mobility Office, um die spätere Anerkennung sicherzustellen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>
              <a:solidFill>
                <a:schemeClr val="bg1"/>
              </a:solidFill>
            </a:endParaRPr>
          </a:p>
          <a:p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890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679616" y="254048"/>
            <a:ext cx="10594227" cy="62773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3200" b="1" dirty="0" err="1">
                <a:latin typeface="+mj-lt"/>
              </a:rPr>
              <a:t>Allgemeines</a:t>
            </a:r>
            <a:endParaRPr lang="en-US" sz="2200" dirty="0">
              <a:latin typeface="+mj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 err="1">
                <a:latin typeface="+mj-lt"/>
              </a:rPr>
              <a:t>Anerkennung</a:t>
            </a:r>
            <a:endParaRPr lang="en-US" sz="2200" dirty="0">
              <a:latin typeface="+mj-lt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200" dirty="0" err="1">
                <a:latin typeface="+mj-lt"/>
              </a:rPr>
              <a:t>Anerkennung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als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Auslandssemester</a:t>
            </a:r>
            <a:r>
              <a:rPr lang="en-US" sz="2200" dirty="0">
                <a:latin typeface="+mj-lt"/>
              </a:rPr>
              <a:t> (</a:t>
            </a:r>
            <a:r>
              <a:rPr lang="en-US" sz="2200" dirty="0" err="1">
                <a:latin typeface="+mj-lt"/>
              </a:rPr>
              <a:t>über</a:t>
            </a:r>
            <a:r>
              <a:rPr lang="en-US" sz="2200" dirty="0">
                <a:latin typeface="+mj-lt"/>
              </a:rPr>
              <a:t> Request of Approval </a:t>
            </a:r>
            <a:r>
              <a:rPr lang="en-US" sz="2200" dirty="0" err="1">
                <a:latin typeface="+mj-lt"/>
              </a:rPr>
              <a:t>bzw</a:t>
            </a:r>
            <a:r>
              <a:rPr lang="en-US" sz="2200" dirty="0">
                <a:latin typeface="+mj-lt"/>
              </a:rPr>
              <a:t>. TOR </a:t>
            </a:r>
            <a:r>
              <a:rPr lang="en-US" sz="2200" dirty="0" err="1">
                <a:latin typeface="+mj-lt"/>
              </a:rPr>
              <a:t>im</a:t>
            </a:r>
            <a:r>
              <a:rPr lang="en-US" sz="2200" dirty="0">
                <a:latin typeface="+mj-lt"/>
              </a:rPr>
              <a:t> PA)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200" dirty="0" err="1">
                <a:latin typeface="+mj-lt"/>
              </a:rPr>
              <a:t>Anerkennung</a:t>
            </a:r>
            <a:r>
              <a:rPr lang="en-US" sz="2200" dirty="0">
                <a:latin typeface="+mj-lt"/>
              </a:rPr>
              <a:t> der </a:t>
            </a:r>
            <a:r>
              <a:rPr lang="en-US" sz="2200" dirty="0" err="1">
                <a:latin typeface="+mj-lt"/>
              </a:rPr>
              <a:t>erworbenen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Scheine</a:t>
            </a:r>
            <a:r>
              <a:rPr lang="en-US" sz="2200" dirty="0">
                <a:latin typeface="+mj-lt"/>
              </a:rPr>
              <a:t> (</a:t>
            </a:r>
            <a:r>
              <a:rPr lang="en-US" sz="2200" dirty="0" err="1">
                <a:latin typeface="+mj-lt"/>
              </a:rPr>
              <a:t>über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Formular</a:t>
            </a:r>
            <a:r>
              <a:rPr lang="en-US" sz="2200" dirty="0">
                <a:latin typeface="+mj-lt"/>
              </a:rPr>
              <a:t> des PA)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200" dirty="0" err="1">
                <a:latin typeface="+mj-lt"/>
              </a:rPr>
              <a:t>Wahlbereich</a:t>
            </a:r>
            <a:r>
              <a:rPr lang="en-US" sz="2200" dirty="0">
                <a:latin typeface="+mj-lt"/>
              </a:rPr>
              <a:t>: in der Regel </a:t>
            </a:r>
            <a:r>
              <a:rPr lang="en-US" sz="2200" dirty="0" err="1">
                <a:latin typeface="+mj-lt"/>
              </a:rPr>
              <a:t>problemlos</a:t>
            </a:r>
            <a:endParaRPr lang="en-US" sz="2200" dirty="0">
              <a:latin typeface="+mj-lt"/>
            </a:endParaRP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200" dirty="0" err="1">
                <a:latin typeface="+mj-lt"/>
              </a:rPr>
              <a:t>Wahlpflichtbereich</a:t>
            </a:r>
            <a:r>
              <a:rPr lang="en-US" sz="2200" dirty="0">
                <a:latin typeface="+mj-lt"/>
              </a:rPr>
              <a:t>: </a:t>
            </a:r>
            <a:r>
              <a:rPr lang="en-US" sz="2200" dirty="0" err="1">
                <a:latin typeface="+mj-lt"/>
              </a:rPr>
              <a:t>vorher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informieren</a:t>
            </a:r>
            <a:endParaRPr lang="en-US" sz="2200" dirty="0">
              <a:latin typeface="+mj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 err="1">
                <a:latin typeface="+mj-lt"/>
              </a:rPr>
              <a:t>Empfehlungsschreiben</a:t>
            </a:r>
            <a:r>
              <a:rPr lang="en-US" sz="2200" dirty="0">
                <a:latin typeface="+mj-lt"/>
              </a:rPr>
              <a:t> (</a:t>
            </a:r>
            <a:r>
              <a:rPr lang="en-US" sz="2200" dirty="0" err="1">
                <a:latin typeface="+mj-lt"/>
              </a:rPr>
              <a:t>Hinweise</a:t>
            </a:r>
            <a:r>
              <a:rPr lang="en-US" sz="2200" dirty="0">
                <a:latin typeface="+mj-lt"/>
              </a:rPr>
              <a:t> auf der </a:t>
            </a:r>
            <a:r>
              <a:rPr lang="en-US" sz="2200" dirty="0" err="1">
                <a:latin typeface="+mj-lt"/>
              </a:rPr>
              <a:t>Webseite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beachten</a:t>
            </a:r>
            <a:r>
              <a:rPr lang="en-US" sz="2200" dirty="0">
                <a:latin typeface="+mj-lt"/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>
                <a:latin typeface="+mj-lt"/>
              </a:rPr>
              <a:t>Online Learning Agreement (ERASMUS): 30 ECTS </a:t>
            </a:r>
            <a:r>
              <a:rPr lang="en-US" sz="2200" dirty="0" err="1">
                <a:latin typeface="+mj-lt"/>
              </a:rPr>
              <a:t>wegen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Mobilitätszuschuss</a:t>
            </a:r>
            <a:endParaRPr lang="en-US" sz="2200" dirty="0">
              <a:latin typeface="+mj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>
                <a:latin typeface="+mj-lt"/>
              </a:rPr>
              <a:t>Bei ALLEN </a:t>
            </a:r>
            <a:r>
              <a:rPr lang="en-US" sz="2200" dirty="0" err="1">
                <a:latin typeface="+mj-lt"/>
              </a:rPr>
              <a:t>Auslandsaufenthalten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außer</a:t>
            </a:r>
            <a:r>
              <a:rPr lang="en-US" sz="2200" dirty="0">
                <a:latin typeface="+mj-lt"/>
              </a:rPr>
              <a:t> ERASMUS-</a:t>
            </a:r>
            <a:r>
              <a:rPr lang="en-US" sz="2200" dirty="0" err="1">
                <a:latin typeface="+mj-lt"/>
              </a:rPr>
              <a:t>Studium</a:t>
            </a:r>
            <a:r>
              <a:rPr lang="en-US" sz="2200" dirty="0">
                <a:latin typeface="+mj-lt"/>
              </a:rPr>
              <a:t>: </a:t>
            </a:r>
            <a:br>
              <a:rPr lang="en-US" sz="2200" dirty="0">
                <a:latin typeface="+mj-lt"/>
              </a:rPr>
            </a:br>
            <a:r>
              <a:rPr lang="en-US" sz="2200" dirty="0">
                <a:latin typeface="+mj-lt"/>
              </a:rPr>
              <a:t>VORAB </a:t>
            </a:r>
            <a:r>
              <a:rPr lang="en-US" sz="2200" dirty="0" err="1">
                <a:latin typeface="+mj-lt"/>
              </a:rPr>
              <a:t>genehmigen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lassen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über</a:t>
            </a:r>
            <a:r>
              <a:rPr lang="en-US" sz="2200" dirty="0">
                <a:latin typeface="+mj-lt"/>
              </a:rPr>
              <a:t> Request of Approval: https://www.ikw.uni-osnabrueck.de/fileadmin/user_upload/pdiessel/2017Oct_Form_Approval_text.pdf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 err="1">
                <a:latin typeface="+mj-lt"/>
              </a:rPr>
              <a:t>Sprachnachweis</a:t>
            </a:r>
            <a:endParaRPr lang="en-US" sz="2200" dirty="0">
              <a:latin typeface="+mj-lt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200" dirty="0">
                <a:latin typeface="+mj-lt"/>
              </a:rPr>
              <a:t>ERASMUS: </a:t>
            </a:r>
            <a:r>
              <a:rPr lang="en-US" sz="2200" dirty="0" err="1">
                <a:latin typeface="+mj-lt"/>
              </a:rPr>
              <a:t>bei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Englisch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genügt</a:t>
            </a:r>
            <a:r>
              <a:rPr lang="en-US" sz="2200" dirty="0">
                <a:latin typeface="+mj-lt"/>
              </a:rPr>
              <a:t> in der Regel </a:t>
            </a:r>
            <a:r>
              <a:rPr lang="en-US" sz="2200" dirty="0" err="1">
                <a:latin typeface="+mj-lt"/>
              </a:rPr>
              <a:t>ein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Formular</a:t>
            </a:r>
            <a:r>
              <a:rPr lang="en-US" sz="2200" dirty="0">
                <a:latin typeface="+mj-lt"/>
              </a:rPr>
              <a:t>, das Sie </a:t>
            </a:r>
            <a:r>
              <a:rPr lang="en-US" sz="2200" dirty="0" err="1">
                <a:latin typeface="+mj-lt"/>
              </a:rPr>
              <a:t>bei</a:t>
            </a:r>
            <a:r>
              <a:rPr lang="en-US" sz="2200" dirty="0">
                <a:latin typeface="+mj-lt"/>
              </a:rPr>
              <a:t> Petra </a:t>
            </a:r>
            <a:r>
              <a:rPr lang="en-US" sz="2200" dirty="0" err="1">
                <a:latin typeface="+mj-lt"/>
              </a:rPr>
              <a:t>Dießel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erhalten</a:t>
            </a:r>
            <a:r>
              <a:rPr lang="en-US" sz="2200" dirty="0">
                <a:latin typeface="+mj-lt"/>
              </a:rPr>
              <a:t>; </a:t>
            </a:r>
            <a:r>
              <a:rPr lang="en-US" sz="2200" dirty="0" err="1">
                <a:latin typeface="+mj-lt"/>
              </a:rPr>
              <a:t>bei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außergewöhnlichen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Landessprachen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beachten</a:t>
            </a:r>
            <a:r>
              <a:rPr lang="en-US" sz="2200" dirty="0">
                <a:latin typeface="+mj-lt"/>
              </a:rPr>
              <a:t>, </a:t>
            </a:r>
            <a:r>
              <a:rPr lang="en-US" sz="2200" dirty="0" err="1">
                <a:latin typeface="+mj-lt"/>
              </a:rPr>
              <a:t>ob</a:t>
            </a:r>
            <a:r>
              <a:rPr lang="en-US" sz="2200" dirty="0">
                <a:latin typeface="+mj-lt"/>
              </a:rPr>
              <a:t> es </a:t>
            </a:r>
            <a:r>
              <a:rPr lang="en-US" sz="2200" dirty="0" err="1">
                <a:latin typeface="+mj-lt"/>
              </a:rPr>
              <a:t>genügend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Lehrveranstaltungen</a:t>
            </a:r>
            <a:r>
              <a:rPr lang="en-US" sz="2200" dirty="0">
                <a:latin typeface="+mj-lt"/>
              </a:rPr>
              <a:t> auf </a:t>
            </a:r>
            <a:r>
              <a:rPr lang="en-US" sz="2200" dirty="0" err="1">
                <a:latin typeface="+mj-lt"/>
              </a:rPr>
              <a:t>Englisch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gibt</a:t>
            </a:r>
            <a:r>
              <a:rPr lang="en-US" sz="2200" dirty="0">
                <a:latin typeface="+mj-lt"/>
              </a:rPr>
              <a:t>; </a:t>
            </a:r>
            <a:r>
              <a:rPr lang="en-US" sz="2200" dirty="0" err="1">
                <a:latin typeface="+mj-lt"/>
              </a:rPr>
              <a:t>bei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Spanisch</a:t>
            </a:r>
            <a:r>
              <a:rPr lang="en-US" sz="2200" dirty="0">
                <a:latin typeface="+mj-lt"/>
              </a:rPr>
              <a:t>: </a:t>
            </a:r>
            <a:r>
              <a:rPr lang="en-US" sz="2200" dirty="0" err="1">
                <a:latin typeface="+mj-lt"/>
              </a:rPr>
              <a:t>Sprachnachweis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bei</a:t>
            </a:r>
            <a:r>
              <a:rPr lang="en-US" sz="2200" dirty="0">
                <a:latin typeface="+mj-lt"/>
              </a:rPr>
              <a:t> der </a:t>
            </a:r>
            <a:r>
              <a:rPr lang="en-US" sz="2200" dirty="0" err="1">
                <a:latin typeface="+mj-lt"/>
              </a:rPr>
              <a:t>Bewerbung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erforderlich</a:t>
            </a:r>
            <a:r>
              <a:rPr lang="en-US" sz="2200" dirty="0">
                <a:latin typeface="+mj-lt"/>
              </a:rPr>
              <a:t> (</a:t>
            </a:r>
            <a:r>
              <a:rPr lang="en-US" sz="2200" dirty="0" err="1">
                <a:latin typeface="+mj-lt"/>
              </a:rPr>
              <a:t>achten</a:t>
            </a:r>
            <a:r>
              <a:rPr lang="en-US" sz="2200" dirty="0">
                <a:latin typeface="+mj-lt"/>
              </a:rPr>
              <a:t> auf </a:t>
            </a:r>
            <a:r>
              <a:rPr lang="en-US" sz="2200" dirty="0" err="1">
                <a:latin typeface="+mj-lt"/>
              </a:rPr>
              <a:t>Katalan</a:t>
            </a:r>
            <a:r>
              <a:rPr lang="en-US" sz="2200" dirty="0">
                <a:latin typeface="+mj-lt"/>
              </a:rPr>
              <a:t>!)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200" dirty="0" err="1">
                <a:latin typeface="+mj-lt"/>
              </a:rPr>
              <a:t>Hochschulpartnerschaften</a:t>
            </a:r>
            <a:r>
              <a:rPr lang="en-US" sz="2200" dirty="0">
                <a:latin typeface="+mj-lt"/>
              </a:rPr>
              <a:t>: </a:t>
            </a:r>
            <a:r>
              <a:rPr lang="en-US" sz="2200" dirty="0" err="1">
                <a:latin typeface="+mj-lt"/>
              </a:rPr>
              <a:t>z.B</a:t>
            </a:r>
            <a:r>
              <a:rPr lang="en-US" sz="2200" dirty="0">
                <a:latin typeface="+mj-lt"/>
              </a:rPr>
              <a:t>. TOEFL, </a:t>
            </a:r>
            <a:r>
              <a:rPr lang="en-US" sz="2200" dirty="0" err="1">
                <a:latin typeface="+mj-lt"/>
              </a:rPr>
              <a:t>Nachweis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aus</a:t>
            </a:r>
            <a:r>
              <a:rPr lang="en-US" sz="2200" dirty="0">
                <a:latin typeface="+mj-lt"/>
              </a:rPr>
              <a:t> dem IKW </a:t>
            </a:r>
            <a:r>
              <a:rPr lang="en-US" sz="2200" dirty="0" err="1">
                <a:latin typeface="+mj-lt"/>
              </a:rPr>
              <a:t>wird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nicht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akzeptiert</a:t>
            </a:r>
            <a:r>
              <a:rPr lang="en-US" sz="2200" dirty="0">
                <a:latin typeface="+mj-lt"/>
              </a:rPr>
              <a:t>! (International Office) </a:t>
            </a:r>
          </a:p>
        </p:txBody>
      </p:sp>
    </p:spTree>
    <p:extLst>
      <p:ext uri="{BB962C8B-B14F-4D97-AF65-F5344CB8AC3E}">
        <p14:creationId xmlns:p14="http://schemas.microsoft.com/office/powerpoint/2010/main" val="2494351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830</Words>
  <Application>Microsoft Office PowerPoint</Application>
  <PresentationFormat>Breitbild</PresentationFormat>
  <Paragraphs>149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swalter</dc:creator>
  <cp:lastModifiedBy>pdiessel</cp:lastModifiedBy>
  <cp:revision>215</cp:revision>
  <dcterms:created xsi:type="dcterms:W3CDTF">2017-11-07T14:12:19Z</dcterms:created>
  <dcterms:modified xsi:type="dcterms:W3CDTF">2024-05-02T08:39:00Z</dcterms:modified>
</cp:coreProperties>
</file>